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8.xml" ContentType="application/vnd.openxmlformats-officedocument.presentationml.tags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64" r:id="rId4"/>
  </p:sldMasterIdLst>
  <p:notesMasterIdLst>
    <p:notesMasterId r:id="rId25"/>
  </p:notesMasterIdLst>
  <p:sldIdLst>
    <p:sldId id="365" r:id="rId5"/>
    <p:sldId id="369" r:id="rId6"/>
    <p:sldId id="337" r:id="rId7"/>
    <p:sldId id="370" r:id="rId8"/>
    <p:sldId id="366" r:id="rId9"/>
    <p:sldId id="367" r:id="rId10"/>
    <p:sldId id="372" r:id="rId11"/>
    <p:sldId id="368" r:id="rId12"/>
    <p:sldId id="874" r:id="rId13"/>
    <p:sldId id="486" r:id="rId14"/>
    <p:sldId id="853" r:id="rId15"/>
    <p:sldId id="854" r:id="rId16"/>
    <p:sldId id="872" r:id="rId17"/>
    <p:sldId id="873" r:id="rId18"/>
    <p:sldId id="852" r:id="rId19"/>
    <p:sldId id="871" r:id="rId20"/>
    <p:sldId id="345" r:id="rId21"/>
    <p:sldId id="938" r:id="rId22"/>
    <p:sldId id="940" r:id="rId23"/>
    <p:sldId id="342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E7FD166D-B4DD-416F-90E5-1CE672393B4E}">
          <p14:sldIdLst>
            <p14:sldId id="365"/>
            <p14:sldId id="369"/>
            <p14:sldId id="337"/>
            <p14:sldId id="370"/>
            <p14:sldId id="366"/>
            <p14:sldId id="367"/>
            <p14:sldId id="372"/>
            <p14:sldId id="368"/>
            <p14:sldId id="874"/>
            <p14:sldId id="486"/>
            <p14:sldId id="853"/>
            <p14:sldId id="854"/>
            <p14:sldId id="872"/>
            <p14:sldId id="873"/>
            <p14:sldId id="852"/>
            <p14:sldId id="871"/>
            <p14:sldId id="345"/>
            <p14:sldId id="938"/>
            <p14:sldId id="940"/>
            <p14:sldId id="34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B2C"/>
    <a:srgbClr val="FFFFFF"/>
    <a:srgbClr val="3B3461"/>
    <a:srgbClr val="3C3563"/>
    <a:srgbClr val="8EC549"/>
    <a:srgbClr val="54BAEA"/>
    <a:srgbClr val="969696"/>
    <a:srgbClr val="BBE5F4"/>
    <a:srgbClr val="C0BBDB"/>
    <a:srgbClr val="109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879D75-7358-4B2B-B784-1149782CCB9A}" v="12" dt="2024-03-15T15:09:45.280"/>
    <p1510:client id="{E8AF2D3F-820A-54A7-32CC-32B47A3D85D1}" v="322" dt="2024-03-14T19:55:55.4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9553" autoAdjust="0"/>
  </p:normalViewPr>
  <p:slideViewPr>
    <p:cSldViewPr snapToGrid="0">
      <p:cViewPr>
        <p:scale>
          <a:sx n="76" d="100"/>
          <a:sy n="76" d="100"/>
        </p:scale>
        <p:origin x="346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gs" Target="tags/tag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dney Kalnay" userId="S::skalnay@overdrive.com::92cd7ec9-1122-420e-a00d-f2d701a84130" providerId="AD" clId="Web-{E8AF2D3F-820A-54A7-32CC-32B47A3D85D1}"/>
    <pc:docChg chg="modSld">
      <pc:chgData name="Sydney Kalnay" userId="S::skalnay@overdrive.com::92cd7ec9-1122-420e-a00d-f2d701a84130" providerId="AD" clId="Web-{E8AF2D3F-820A-54A7-32CC-32B47A3D85D1}" dt="2024-03-14T19:55:55.433" v="192" actId="1076"/>
      <pc:docMkLst>
        <pc:docMk/>
      </pc:docMkLst>
      <pc:sldChg chg="modSp">
        <pc:chgData name="Sydney Kalnay" userId="S::skalnay@overdrive.com::92cd7ec9-1122-420e-a00d-f2d701a84130" providerId="AD" clId="Web-{E8AF2D3F-820A-54A7-32CC-32B47A3D85D1}" dt="2024-03-14T19:49:25.497" v="14" actId="1076"/>
        <pc:sldMkLst>
          <pc:docMk/>
          <pc:sldMk cId="523772924" sldId="337"/>
        </pc:sldMkLst>
        <pc:spChg chg="mod">
          <ac:chgData name="Sydney Kalnay" userId="S::skalnay@overdrive.com::92cd7ec9-1122-420e-a00d-f2d701a84130" providerId="AD" clId="Web-{E8AF2D3F-820A-54A7-32CC-32B47A3D85D1}" dt="2024-03-14T19:49:04.200" v="9" actId="1076"/>
          <ac:spMkLst>
            <pc:docMk/>
            <pc:sldMk cId="523772924" sldId="337"/>
            <ac:spMk id="9" creationId="{D3752981-443A-40F6-A0F7-D258B7D8DE86}"/>
          </ac:spMkLst>
        </pc:spChg>
        <pc:spChg chg="mod">
          <ac:chgData name="Sydney Kalnay" userId="S::skalnay@overdrive.com::92cd7ec9-1122-420e-a00d-f2d701a84130" providerId="AD" clId="Web-{E8AF2D3F-820A-54A7-32CC-32B47A3D85D1}" dt="2024-03-14T19:49:19.935" v="10" actId="1076"/>
          <ac:spMkLst>
            <pc:docMk/>
            <pc:sldMk cId="523772924" sldId="337"/>
            <ac:spMk id="12" creationId="{24E9BD77-1207-4B6B-8029-C2B7D86299E4}"/>
          </ac:spMkLst>
        </pc:spChg>
        <pc:picChg chg="mod">
          <ac:chgData name="Sydney Kalnay" userId="S::skalnay@overdrive.com::92cd7ec9-1122-420e-a00d-f2d701a84130" providerId="AD" clId="Web-{E8AF2D3F-820A-54A7-32CC-32B47A3D85D1}" dt="2024-03-14T19:49:25.497" v="14" actId="1076"/>
          <ac:picMkLst>
            <pc:docMk/>
            <pc:sldMk cId="523772924" sldId="337"/>
            <ac:picMk id="15" creationId="{D89277DB-CF3B-4136-9104-2C30411AC3C0}"/>
          </ac:picMkLst>
        </pc:picChg>
        <pc:picChg chg="mod">
          <ac:chgData name="Sydney Kalnay" userId="S::skalnay@overdrive.com::92cd7ec9-1122-420e-a00d-f2d701a84130" providerId="AD" clId="Web-{E8AF2D3F-820A-54A7-32CC-32B47A3D85D1}" dt="2024-03-14T19:49:19.950" v="13" actId="1076"/>
          <ac:picMkLst>
            <pc:docMk/>
            <pc:sldMk cId="523772924" sldId="337"/>
            <ac:picMk id="20" creationId="{5EB4D0D4-F795-ECE5-7BBF-EA3A4F969286}"/>
          </ac:picMkLst>
        </pc:picChg>
        <pc:cxnChg chg="mod">
          <ac:chgData name="Sydney Kalnay" userId="S::skalnay@overdrive.com::92cd7ec9-1122-420e-a00d-f2d701a84130" providerId="AD" clId="Web-{E8AF2D3F-820A-54A7-32CC-32B47A3D85D1}" dt="2024-03-14T19:49:19.935" v="11" actId="1076"/>
          <ac:cxnSpMkLst>
            <pc:docMk/>
            <pc:sldMk cId="523772924" sldId="337"/>
            <ac:cxnSpMk id="13" creationId="{D75ED75D-47EB-4BE4-878B-F43FE62CA0EA}"/>
          </ac:cxnSpMkLst>
        </pc:cxnChg>
      </pc:sldChg>
      <pc:sldChg chg="modSp">
        <pc:chgData name="Sydney Kalnay" userId="S::skalnay@overdrive.com::92cd7ec9-1122-420e-a00d-f2d701a84130" providerId="AD" clId="Web-{E8AF2D3F-820A-54A7-32CC-32B47A3D85D1}" dt="2024-03-14T19:55:16.760" v="187" actId="20577"/>
        <pc:sldMkLst>
          <pc:docMk/>
          <pc:sldMk cId="657752827" sldId="345"/>
        </pc:sldMkLst>
        <pc:spChg chg="mod">
          <ac:chgData name="Sydney Kalnay" userId="S::skalnay@overdrive.com::92cd7ec9-1122-420e-a00d-f2d701a84130" providerId="AD" clId="Web-{E8AF2D3F-820A-54A7-32CC-32B47A3D85D1}" dt="2024-03-14T19:55:16.760" v="187" actId="20577"/>
          <ac:spMkLst>
            <pc:docMk/>
            <pc:sldMk cId="657752827" sldId="345"/>
            <ac:spMk id="44" creationId="{10C46AD5-03C5-4290-9C6F-E41829F95E52}"/>
          </ac:spMkLst>
        </pc:spChg>
      </pc:sldChg>
      <pc:sldChg chg="modSp">
        <pc:chgData name="Sydney Kalnay" userId="S::skalnay@overdrive.com::92cd7ec9-1122-420e-a00d-f2d701a84130" providerId="AD" clId="Web-{E8AF2D3F-820A-54A7-32CC-32B47A3D85D1}" dt="2024-03-14T19:49:47.232" v="18" actId="20577"/>
        <pc:sldMkLst>
          <pc:docMk/>
          <pc:sldMk cId="1790412094" sldId="366"/>
        </pc:sldMkLst>
        <pc:spChg chg="mod">
          <ac:chgData name="Sydney Kalnay" userId="S::skalnay@overdrive.com::92cd7ec9-1122-420e-a00d-f2d701a84130" providerId="AD" clId="Web-{E8AF2D3F-820A-54A7-32CC-32B47A3D85D1}" dt="2024-03-14T19:49:47.232" v="18" actId="20577"/>
          <ac:spMkLst>
            <pc:docMk/>
            <pc:sldMk cId="1790412094" sldId="366"/>
            <ac:spMk id="4" creationId="{72202951-50C7-B665-2A68-4F123AA8B2E9}"/>
          </ac:spMkLst>
        </pc:spChg>
      </pc:sldChg>
      <pc:sldChg chg="modSp">
        <pc:chgData name="Sydney Kalnay" userId="S::skalnay@overdrive.com::92cd7ec9-1122-420e-a00d-f2d701a84130" providerId="AD" clId="Web-{E8AF2D3F-820A-54A7-32CC-32B47A3D85D1}" dt="2024-03-14T19:49:53.248" v="20" actId="20577"/>
        <pc:sldMkLst>
          <pc:docMk/>
          <pc:sldMk cId="2239649517" sldId="367"/>
        </pc:sldMkLst>
        <pc:spChg chg="mod">
          <ac:chgData name="Sydney Kalnay" userId="S::skalnay@overdrive.com::92cd7ec9-1122-420e-a00d-f2d701a84130" providerId="AD" clId="Web-{E8AF2D3F-820A-54A7-32CC-32B47A3D85D1}" dt="2024-03-14T19:49:53.248" v="20" actId="20577"/>
          <ac:spMkLst>
            <pc:docMk/>
            <pc:sldMk cId="2239649517" sldId="367"/>
            <ac:spMk id="18" creationId="{68BC219E-A108-4D7F-9C45-4759D77EBE75}"/>
          </ac:spMkLst>
        </pc:spChg>
      </pc:sldChg>
      <pc:sldChg chg="modSp">
        <pc:chgData name="Sydney Kalnay" userId="S::skalnay@overdrive.com::92cd7ec9-1122-420e-a00d-f2d701a84130" providerId="AD" clId="Web-{E8AF2D3F-820A-54A7-32CC-32B47A3D85D1}" dt="2024-03-14T19:49:38.373" v="16" actId="20577"/>
        <pc:sldMkLst>
          <pc:docMk/>
          <pc:sldMk cId="3242006708" sldId="370"/>
        </pc:sldMkLst>
        <pc:spChg chg="mod">
          <ac:chgData name="Sydney Kalnay" userId="S::skalnay@overdrive.com::92cd7ec9-1122-420e-a00d-f2d701a84130" providerId="AD" clId="Web-{E8AF2D3F-820A-54A7-32CC-32B47A3D85D1}" dt="2024-03-14T19:49:38.373" v="16" actId="20577"/>
          <ac:spMkLst>
            <pc:docMk/>
            <pc:sldMk cId="3242006708" sldId="370"/>
            <ac:spMk id="4" creationId="{9472D4CF-576F-2247-43A6-51C71E5270AC}"/>
          </ac:spMkLst>
        </pc:spChg>
      </pc:sldChg>
      <pc:sldChg chg="modSp">
        <pc:chgData name="Sydney Kalnay" userId="S::skalnay@overdrive.com::92cd7ec9-1122-420e-a00d-f2d701a84130" providerId="AD" clId="Web-{E8AF2D3F-820A-54A7-32CC-32B47A3D85D1}" dt="2024-03-14T19:52:32.364" v="92" actId="20577"/>
        <pc:sldMkLst>
          <pc:docMk/>
          <pc:sldMk cId="3113768512" sldId="486"/>
        </pc:sldMkLst>
        <pc:spChg chg="mod">
          <ac:chgData name="Sydney Kalnay" userId="S::skalnay@overdrive.com::92cd7ec9-1122-420e-a00d-f2d701a84130" providerId="AD" clId="Web-{E8AF2D3F-820A-54A7-32CC-32B47A3D85D1}" dt="2024-03-14T19:52:32.364" v="92" actId="20577"/>
          <ac:spMkLst>
            <pc:docMk/>
            <pc:sldMk cId="3113768512" sldId="486"/>
            <ac:spMk id="3" creationId="{B1596A8B-C9C3-8124-C02F-A4AEC2C3D385}"/>
          </ac:spMkLst>
        </pc:spChg>
      </pc:sldChg>
      <pc:sldChg chg="modSp">
        <pc:chgData name="Sydney Kalnay" userId="S::skalnay@overdrive.com::92cd7ec9-1122-420e-a00d-f2d701a84130" providerId="AD" clId="Web-{E8AF2D3F-820A-54A7-32CC-32B47A3D85D1}" dt="2024-03-14T19:55:55.433" v="192" actId="1076"/>
        <pc:sldMkLst>
          <pc:docMk/>
          <pc:sldMk cId="3599942520" sldId="853"/>
        </pc:sldMkLst>
        <pc:spChg chg="mod">
          <ac:chgData name="Sydney Kalnay" userId="S::skalnay@overdrive.com::92cd7ec9-1122-420e-a00d-f2d701a84130" providerId="AD" clId="Web-{E8AF2D3F-820A-54A7-32CC-32B47A3D85D1}" dt="2024-03-14T19:50:35.578" v="25" actId="20577"/>
          <ac:spMkLst>
            <pc:docMk/>
            <pc:sldMk cId="3599942520" sldId="853"/>
            <ac:spMk id="18" creationId="{68BC219E-A108-4D7F-9C45-4759D77EBE75}"/>
          </ac:spMkLst>
        </pc:spChg>
        <pc:picChg chg="mod">
          <ac:chgData name="Sydney Kalnay" userId="S::skalnay@overdrive.com::92cd7ec9-1122-420e-a00d-f2d701a84130" providerId="AD" clId="Web-{E8AF2D3F-820A-54A7-32CC-32B47A3D85D1}" dt="2024-03-14T19:55:55.433" v="192" actId="1076"/>
          <ac:picMkLst>
            <pc:docMk/>
            <pc:sldMk cId="3599942520" sldId="853"/>
            <ac:picMk id="6" creationId="{3D55A67A-6B76-7E4E-87E7-1518DA5DE3D7}"/>
          </ac:picMkLst>
        </pc:picChg>
      </pc:sldChg>
      <pc:sldChg chg="modSp">
        <pc:chgData name="Sydney Kalnay" userId="S::skalnay@overdrive.com::92cd7ec9-1122-420e-a00d-f2d701a84130" providerId="AD" clId="Web-{E8AF2D3F-820A-54A7-32CC-32B47A3D85D1}" dt="2024-03-14T19:55:53.011" v="191" actId="1076"/>
        <pc:sldMkLst>
          <pc:docMk/>
          <pc:sldMk cId="1618917551" sldId="854"/>
        </pc:sldMkLst>
        <pc:spChg chg="mod">
          <ac:chgData name="Sydney Kalnay" userId="S::skalnay@overdrive.com::92cd7ec9-1122-420e-a00d-f2d701a84130" providerId="AD" clId="Web-{E8AF2D3F-820A-54A7-32CC-32B47A3D85D1}" dt="2024-03-14T19:51:07.829" v="39" actId="20577"/>
          <ac:spMkLst>
            <pc:docMk/>
            <pc:sldMk cId="1618917551" sldId="854"/>
            <ac:spMk id="18" creationId="{68BC219E-A108-4D7F-9C45-4759D77EBE75}"/>
          </ac:spMkLst>
        </pc:spChg>
        <pc:picChg chg="mod">
          <ac:chgData name="Sydney Kalnay" userId="S::skalnay@overdrive.com::92cd7ec9-1122-420e-a00d-f2d701a84130" providerId="AD" clId="Web-{E8AF2D3F-820A-54A7-32CC-32B47A3D85D1}" dt="2024-03-14T19:55:53.011" v="191" actId="1076"/>
          <ac:picMkLst>
            <pc:docMk/>
            <pc:sldMk cId="1618917551" sldId="854"/>
            <ac:picMk id="21" creationId="{2679821B-443F-AC63-1104-802FBCE63D47}"/>
          </ac:picMkLst>
        </pc:picChg>
      </pc:sldChg>
      <pc:sldChg chg="modSp">
        <pc:chgData name="Sydney Kalnay" userId="S::skalnay@overdrive.com::92cd7ec9-1122-420e-a00d-f2d701a84130" providerId="AD" clId="Web-{E8AF2D3F-820A-54A7-32CC-32B47A3D85D1}" dt="2024-03-14T19:55:01.916" v="186" actId="20577"/>
        <pc:sldMkLst>
          <pc:docMk/>
          <pc:sldMk cId="1999435526" sldId="871"/>
        </pc:sldMkLst>
        <pc:spChg chg="mod">
          <ac:chgData name="Sydney Kalnay" userId="S::skalnay@overdrive.com::92cd7ec9-1122-420e-a00d-f2d701a84130" providerId="AD" clId="Web-{E8AF2D3F-820A-54A7-32CC-32B47A3D85D1}" dt="2024-03-14T19:55:01.916" v="186" actId="20577"/>
          <ac:spMkLst>
            <pc:docMk/>
            <pc:sldMk cId="1999435526" sldId="871"/>
            <ac:spMk id="7" creationId="{6671ED34-8334-2918-3FFC-75F3A5A64E79}"/>
          </ac:spMkLst>
        </pc:spChg>
      </pc:sldChg>
      <pc:sldChg chg="modSp">
        <pc:chgData name="Sydney Kalnay" userId="S::skalnay@overdrive.com::92cd7ec9-1122-420e-a00d-f2d701a84130" providerId="AD" clId="Web-{E8AF2D3F-820A-54A7-32CC-32B47A3D85D1}" dt="2024-03-14T19:55:46.636" v="190" actId="1076"/>
        <pc:sldMkLst>
          <pc:docMk/>
          <pc:sldMk cId="2104302435" sldId="872"/>
        </pc:sldMkLst>
        <pc:spChg chg="mod">
          <ac:chgData name="Sydney Kalnay" userId="S::skalnay@overdrive.com::92cd7ec9-1122-420e-a00d-f2d701a84130" providerId="AD" clId="Web-{E8AF2D3F-820A-54A7-32CC-32B47A3D85D1}" dt="2024-03-14T19:53:46.507" v="126" actId="20577"/>
          <ac:spMkLst>
            <pc:docMk/>
            <pc:sldMk cId="2104302435" sldId="872"/>
            <ac:spMk id="3" creationId="{B1596A8B-C9C3-8124-C02F-A4AEC2C3D385}"/>
          </ac:spMkLst>
        </pc:spChg>
        <pc:picChg chg="mod">
          <ac:chgData name="Sydney Kalnay" userId="S::skalnay@overdrive.com::92cd7ec9-1122-420e-a00d-f2d701a84130" providerId="AD" clId="Web-{E8AF2D3F-820A-54A7-32CC-32B47A3D85D1}" dt="2024-03-14T19:55:46.636" v="190" actId="1076"/>
          <ac:picMkLst>
            <pc:docMk/>
            <pc:sldMk cId="2104302435" sldId="872"/>
            <ac:picMk id="5" creationId="{8BFC77E8-0A67-6C1E-17CF-B6951B0D41AF}"/>
          </ac:picMkLst>
        </pc:picChg>
      </pc:sldChg>
      <pc:sldChg chg="modSp">
        <pc:chgData name="Sydney Kalnay" userId="S::skalnay@overdrive.com::92cd7ec9-1122-420e-a00d-f2d701a84130" providerId="AD" clId="Web-{E8AF2D3F-820A-54A7-32CC-32B47A3D85D1}" dt="2024-03-14T19:54:19.446" v="148" actId="20577"/>
        <pc:sldMkLst>
          <pc:docMk/>
          <pc:sldMk cId="714005391" sldId="873"/>
        </pc:sldMkLst>
        <pc:spChg chg="mod">
          <ac:chgData name="Sydney Kalnay" userId="S::skalnay@overdrive.com::92cd7ec9-1122-420e-a00d-f2d701a84130" providerId="AD" clId="Web-{E8AF2D3F-820A-54A7-32CC-32B47A3D85D1}" dt="2024-03-14T19:54:19.446" v="148" actId="20577"/>
          <ac:spMkLst>
            <pc:docMk/>
            <pc:sldMk cId="714005391" sldId="873"/>
            <ac:spMk id="3" creationId="{B1596A8B-C9C3-8124-C02F-A4AEC2C3D385}"/>
          </ac:spMkLst>
        </pc:spChg>
      </pc:sldChg>
      <pc:sldChg chg="modSp">
        <pc:chgData name="Sydney Kalnay" userId="S::skalnay@overdrive.com::92cd7ec9-1122-420e-a00d-f2d701a84130" providerId="AD" clId="Web-{E8AF2D3F-820A-54A7-32CC-32B47A3D85D1}" dt="2024-03-14T19:50:20.796" v="22" actId="1076"/>
        <pc:sldMkLst>
          <pc:docMk/>
          <pc:sldMk cId="3984078153" sldId="874"/>
        </pc:sldMkLst>
        <pc:picChg chg="mod">
          <ac:chgData name="Sydney Kalnay" userId="S::skalnay@overdrive.com::92cd7ec9-1122-420e-a00d-f2d701a84130" providerId="AD" clId="Web-{E8AF2D3F-820A-54A7-32CC-32B47A3D85D1}" dt="2024-03-14T19:50:20.796" v="22" actId="1076"/>
          <ac:picMkLst>
            <pc:docMk/>
            <pc:sldMk cId="3984078153" sldId="874"/>
            <ac:picMk id="10" creationId="{D451D350-A136-A11D-5EAE-87AAAEE7E88C}"/>
          </ac:picMkLst>
        </pc:picChg>
      </pc:sldChg>
      <pc:sldChg chg="modSp">
        <pc:chgData name="Sydney Kalnay" userId="S::skalnay@overdrive.com::92cd7ec9-1122-420e-a00d-f2d701a84130" providerId="AD" clId="Web-{E8AF2D3F-820A-54A7-32CC-32B47A3D85D1}" dt="2024-03-14T19:55:33.558" v="189" actId="20577"/>
        <pc:sldMkLst>
          <pc:docMk/>
          <pc:sldMk cId="1873900704" sldId="938"/>
        </pc:sldMkLst>
        <pc:spChg chg="mod">
          <ac:chgData name="Sydney Kalnay" userId="S::skalnay@overdrive.com::92cd7ec9-1122-420e-a00d-f2d701a84130" providerId="AD" clId="Web-{E8AF2D3F-820A-54A7-32CC-32B47A3D85D1}" dt="2024-03-14T19:55:33.558" v="189" actId="20577"/>
          <ac:spMkLst>
            <pc:docMk/>
            <pc:sldMk cId="1873900704" sldId="938"/>
            <ac:spMk id="20" creationId="{BCA003E3-D4A3-4180-AAD1-0EDEFA92C40A}"/>
          </ac:spMkLst>
        </pc:spChg>
      </pc:sldChg>
    </pc:docChg>
  </pc:docChgLst>
  <pc:docChgLst>
    <pc:chgData name="Gabby Cregan" userId="5b2fd5e9-7842-41cd-9dff-8b41e4047209" providerId="ADAL" clId="{DC879D75-7358-4B2B-B784-1149782CCB9A}"/>
    <pc:docChg chg="modSld">
      <pc:chgData name="Gabby Cregan" userId="5b2fd5e9-7842-41cd-9dff-8b41e4047209" providerId="ADAL" clId="{DC879D75-7358-4B2B-B784-1149782CCB9A}" dt="2024-03-15T15:11:41.957" v="23" actId="1037"/>
      <pc:docMkLst>
        <pc:docMk/>
      </pc:docMkLst>
      <pc:sldChg chg="modSp mod">
        <pc:chgData name="Gabby Cregan" userId="5b2fd5e9-7842-41cd-9dff-8b41e4047209" providerId="ADAL" clId="{DC879D75-7358-4B2B-B784-1149782CCB9A}" dt="2024-03-15T15:10:22.484" v="21" actId="14100"/>
        <pc:sldMkLst>
          <pc:docMk/>
          <pc:sldMk cId="1064609443" sldId="368"/>
        </pc:sldMkLst>
        <pc:spChg chg="mod">
          <ac:chgData name="Gabby Cregan" userId="5b2fd5e9-7842-41cd-9dff-8b41e4047209" providerId="ADAL" clId="{DC879D75-7358-4B2B-B784-1149782CCB9A}" dt="2024-03-15T15:10:22.484" v="21" actId="14100"/>
          <ac:spMkLst>
            <pc:docMk/>
            <pc:sldMk cId="1064609443" sldId="368"/>
            <ac:spMk id="18" creationId="{68BC219E-A108-4D7F-9C45-4759D77EBE75}"/>
          </ac:spMkLst>
        </pc:spChg>
      </pc:sldChg>
      <pc:sldChg chg="modSp mod modAnim">
        <pc:chgData name="Gabby Cregan" userId="5b2fd5e9-7842-41cd-9dff-8b41e4047209" providerId="ADAL" clId="{DC879D75-7358-4B2B-B784-1149782CCB9A}" dt="2024-03-15T15:11:41.957" v="23" actId="1037"/>
        <pc:sldMkLst>
          <pc:docMk/>
          <pc:sldMk cId="1618917551" sldId="854"/>
        </pc:sldMkLst>
        <pc:picChg chg="mod">
          <ac:chgData name="Gabby Cregan" userId="5b2fd5e9-7842-41cd-9dff-8b41e4047209" providerId="ADAL" clId="{DC879D75-7358-4B2B-B784-1149782CCB9A}" dt="2024-03-15T15:11:41.957" v="23" actId="1037"/>
          <ac:picMkLst>
            <pc:docMk/>
            <pc:sldMk cId="1618917551" sldId="854"/>
            <ac:picMk id="8" creationId="{AC4B4DB6-8FF5-2C38-F28E-EFF564FABF6C}"/>
          </ac:picMkLst>
        </pc:picChg>
        <pc:picChg chg="mod">
          <ac:chgData name="Gabby Cregan" userId="5b2fd5e9-7842-41cd-9dff-8b41e4047209" providerId="ADAL" clId="{DC879D75-7358-4B2B-B784-1149782CCB9A}" dt="2024-03-15T15:08:51.899" v="5" actId="1076"/>
          <ac:picMkLst>
            <pc:docMk/>
            <pc:sldMk cId="1618917551" sldId="854"/>
            <ac:picMk id="11" creationId="{CC3ADA2C-74F9-F799-93B8-1CEC0C392A0E}"/>
          </ac:picMkLst>
        </pc:picChg>
        <pc:picChg chg="mod">
          <ac:chgData name="Gabby Cregan" userId="5b2fd5e9-7842-41cd-9dff-8b41e4047209" providerId="ADAL" clId="{DC879D75-7358-4B2B-B784-1149782CCB9A}" dt="2024-03-15T15:09:00.844" v="6" actId="1076"/>
          <ac:picMkLst>
            <pc:docMk/>
            <pc:sldMk cId="1618917551" sldId="854"/>
            <ac:picMk id="14" creationId="{DCDD8B5C-1F1D-5D75-385D-59EDCC6AB960}"/>
          </ac:picMkLst>
        </pc:picChg>
      </pc:sldChg>
      <pc:sldChg chg="modSp modAnim">
        <pc:chgData name="Gabby Cregan" userId="5b2fd5e9-7842-41cd-9dff-8b41e4047209" providerId="ADAL" clId="{DC879D75-7358-4B2B-B784-1149782CCB9A}" dt="2024-03-15T15:09:45.280" v="20" actId="20577"/>
        <pc:sldMkLst>
          <pc:docMk/>
          <pc:sldMk cId="1999435526" sldId="871"/>
        </pc:sldMkLst>
        <pc:spChg chg="mod">
          <ac:chgData name="Gabby Cregan" userId="5b2fd5e9-7842-41cd-9dff-8b41e4047209" providerId="ADAL" clId="{DC879D75-7358-4B2B-B784-1149782CCB9A}" dt="2024-03-15T15:09:45.280" v="20" actId="20577"/>
          <ac:spMkLst>
            <pc:docMk/>
            <pc:sldMk cId="1999435526" sldId="871"/>
            <ac:spMk id="7" creationId="{6671ED34-8334-2918-3FFC-75F3A5A64E79}"/>
          </ac:spMkLst>
        </pc:spChg>
      </pc:sldChg>
      <pc:sldChg chg="modSp modAnim">
        <pc:chgData name="Gabby Cregan" userId="5b2fd5e9-7842-41cd-9dff-8b41e4047209" providerId="ADAL" clId="{DC879D75-7358-4B2B-B784-1149782CCB9A}" dt="2024-03-15T15:09:38.698" v="18" actId="20577"/>
        <pc:sldMkLst>
          <pc:docMk/>
          <pc:sldMk cId="2104302435" sldId="872"/>
        </pc:sldMkLst>
        <pc:spChg chg="mod">
          <ac:chgData name="Gabby Cregan" userId="5b2fd5e9-7842-41cd-9dff-8b41e4047209" providerId="ADAL" clId="{DC879D75-7358-4B2B-B784-1149782CCB9A}" dt="2024-03-15T15:09:30.472" v="14" actId="20577"/>
          <ac:spMkLst>
            <pc:docMk/>
            <pc:sldMk cId="2104302435" sldId="872"/>
            <ac:spMk id="3" creationId="{B1596A8B-C9C3-8124-C02F-A4AEC2C3D38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3B9C2-870C-4079-A602-E59FF34C747B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04F1C-1679-4C0F-8BE9-8E94785EE2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920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Educators</a:t>
            </a:r>
            <a:r>
              <a:rPr lang="en-US" dirty="0"/>
              <a:t> – click to delete the temporary logo box and then click </a:t>
            </a:r>
            <a:r>
              <a:rPr lang="en-US" b="1" dirty="0"/>
              <a:t>Insert &gt; Pictures </a:t>
            </a:r>
            <a:r>
              <a:rPr lang="en-US" b="0" dirty="0"/>
              <a:t>on the top PowerPoint toolbar </a:t>
            </a:r>
            <a:r>
              <a:rPr lang="en-US" dirty="0"/>
              <a:t>and add your school logo. </a:t>
            </a:r>
          </a:p>
          <a:p>
            <a:endParaRPr lang="en-US" dirty="0"/>
          </a:p>
          <a:p>
            <a:r>
              <a:rPr lang="en-US" dirty="0"/>
              <a:t>Alternately, use the hidden slide (next) if you prefer it. Simply select the slide in the left-hand pane and right-click and choose </a:t>
            </a:r>
            <a:r>
              <a:rPr lang="en-US" b="1" dirty="0"/>
              <a:t>Hide Slide </a:t>
            </a:r>
            <a:r>
              <a:rPr lang="en-US" dirty="0"/>
              <a:t>to “un-hide” it. </a:t>
            </a:r>
          </a:p>
        </p:txBody>
      </p:sp>
    </p:spTree>
    <p:extLst>
      <p:ext uri="{BB962C8B-B14F-4D97-AF65-F5344CB8AC3E}">
        <p14:creationId xmlns:p14="http://schemas.microsoft.com/office/powerpoint/2010/main" val="845749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727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88194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Educators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 – each bullet point is animated to align with an image of the feature. Just click to advance!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BA670F9D-1BBC-41AF-BC59-887A50B4425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66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 Neue"/>
              </a:rPr>
              <a:t>Educators</a:t>
            </a:r>
            <a:r>
              <a:rPr lang="en-US" sz="1200" dirty="0"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 Neue"/>
              </a:rPr>
              <a:t> – In slideshow mode, the video of searching for the app will play automatically. </a:t>
            </a:r>
          </a:p>
          <a:p>
            <a:endParaRPr lang="en-US" sz="1200" dirty="0">
              <a:effectLst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 Neue"/>
            </a:endParaRPr>
          </a:p>
          <a:p>
            <a:r>
              <a:rPr lang="en-US" sz="1200" i="1" dirty="0"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 Neue"/>
              </a:rPr>
              <a:t>Staff will follow the same process to sign in.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BA670F9D-1BBC-41AF-BC59-887A50B4425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301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 Neue"/>
              </a:rPr>
              <a:t>Educators</a:t>
            </a:r>
            <a:r>
              <a:rPr lang="en-US" sz="1200" dirty="0"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Helvetica Neue"/>
              </a:rPr>
              <a:t> –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The animation will play automatically. </a:t>
            </a:r>
            <a:endParaRPr lang="en-US" sz="1200" dirty="0">
              <a:effectLst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BA670F9D-1BBC-41AF-BC59-887A50B4425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365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effectLst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BA670F9D-1BBC-41AF-BC59-887A50B4425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836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Educators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 – The animation will play automatically.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Feel free to use this as an entry point for staff or as a recap – just drag and drop slides in any order you like (from the left-hand navigation pane). </a:t>
            </a:r>
          </a:p>
          <a:p>
            <a:endParaRPr lang="en-US" sz="1200" dirty="0">
              <a:effectLst/>
              <a:latin typeface="Calibri" panose="020F0502020204030204" pitchFamily="34" charset="0"/>
              <a:ea typeface="+mj-ea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BA670F9D-1BBC-41AF-BC59-887A50B4425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674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Educators – </a:t>
            </a:r>
            <a:r>
              <a:rPr lang="en-US" b="0" dirty="0"/>
              <a:t>sign into Sora in your web browser. Share your screen to walk through a demonstration of Sora features. 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98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Educators </a:t>
            </a:r>
            <a:r>
              <a:rPr lang="en-US" b="0" dirty="0"/>
              <a:t>- bullets will animate in automatically. 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8246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Educators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 – each bullet point is animated to align with an image of the feature. Just click to advance!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BA670F9D-1BBC-41AF-BC59-887A50B4425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527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Educators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 – each bullet point is animated to align with an image of the feature. Just click to advance!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BA670F9D-1BBC-41AF-BC59-887A50B4425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57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Educators </a:t>
            </a:r>
            <a:r>
              <a:rPr lang="en-US" b="0" dirty="0"/>
              <a:t>- bullets will animate in automatically. 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99529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Educators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"/>
              </a:rPr>
              <a:t> – each bullet point is animated to align with an image of the feature. Just click to advance!</a:t>
            </a:r>
          </a:p>
        </p:txBody>
      </p:sp>
    </p:spTree>
    <p:extLst>
      <p:ext uri="{BB962C8B-B14F-4D97-AF65-F5344CB8AC3E}">
        <p14:creationId xmlns:p14="http://schemas.microsoft.com/office/powerpoint/2010/main" val="880591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Educators </a:t>
            </a:r>
            <a:r>
              <a:rPr lang="en-US" b="0" dirty="0"/>
              <a:t>- bullets will animate in automatically. 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653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Educators </a:t>
            </a:r>
            <a:r>
              <a:rPr lang="en-US" b="0" dirty="0"/>
              <a:t>- bullets will animate in automatically.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8256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baseline="0" dirty="0"/>
              <a:t>Educators - </a:t>
            </a:r>
            <a:r>
              <a:rPr lang="en-US" sz="1400" b="0" baseline="0" dirty="0"/>
              <a:t>the three steps will animate in automatically. </a:t>
            </a:r>
            <a:endParaRPr lang="en-US" sz="1400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BA670F9D-1BBC-41AF-BC59-887A50B4425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3622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15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https://resources.overdrive.com/k-12-schools/</a:t>
            </a:r>
          </a:p>
        </p:txBody>
      </p:sp>
    </p:spTree>
    <p:extLst>
      <p:ext uri="{BB962C8B-B14F-4D97-AF65-F5344CB8AC3E}">
        <p14:creationId xmlns:p14="http://schemas.microsoft.com/office/powerpoint/2010/main" val="35996361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Educators – </a:t>
            </a:r>
            <a:r>
              <a:rPr lang="en-US" b="0" dirty="0"/>
              <a:t>Feel free to use this slide as needed.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You can also delete this slide or unhide it by selecting it in the left-hand pane, right-clicking and choosing, “Hide Slide.”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3783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CD2AD-24C0-4758-92DA-720E474A9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753AD7-2B6F-463D-80DB-D65C33D72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515EF-588A-4AA8-B45D-1E461F7A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0176D-83F9-4890-9753-E28E6F5DE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607D0-AA4E-4B40-96F0-BC3E503AD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59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D04D2-8851-46B6-9C1F-A74ADF267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29E09-3085-4B8E-A49A-37285BA64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128F5-918A-480D-8838-44C773F45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69DBC-3846-49F0-85E6-21D6E241A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0C055-382F-456C-A840-F592A850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099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4190D-9926-4FD4-8229-A6899C123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85745-1035-441F-A485-CA756BDE2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73D38-112A-4E92-A899-2618EDDBF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2662F-E5CF-4ED8-8FBE-8D1A0020A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82D76-015C-4423-82DE-C55D32825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6DDC0-50EB-4B65-BE77-F2DC7AED6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F0008-9ACB-44FE-9021-368CB0460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2DC0A3-2BA7-4FFE-BB46-010EFA982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7766B-9749-4FC5-B67F-C95CBC6E5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1242C-2F27-4103-AD8A-8E9D529B3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EA2E4-EC17-4569-9FB4-57BC9330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2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5AAC3-2DB7-4392-845C-611910270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81438-6486-4EA6-B776-B94788D84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7CB5F-19D4-4209-8661-A3CCB559A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9D704-3843-48FD-B3D7-F4387F303B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60EDAE-55E6-4441-9FD1-7BB49EB71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58FBD0-5F20-4D48-894D-D138934CB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838717-75B9-4368-A9C4-602B25E5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7BC7CA-FBC1-4CFD-9AF4-9ECAD4D3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640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19889-9003-4013-B837-F62DE5E4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D0A213-438E-4CED-B0BF-0744F0487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7862F-190A-44F6-B9A0-96940782E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4D4D0-D6B3-4CD9-A020-DB73011A0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18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039D70-4BE5-4316-AAC4-699AA3A50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C53227-3DEF-4DD0-84B5-1D229E8BB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0BCA1-3639-4AF3-B0E1-9B71E7438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03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58240-AA78-4EFB-A0CC-A264030F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02131-5323-4034-92A1-4CA24457B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314A0-09BA-4B8F-93D9-3C0617933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46D14-C771-44AE-AAF0-6DE73EFBB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50401-27CE-4AE9-A5BA-282B8290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4996B3-9954-4C59-B912-299CE7508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53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48DF1-E8E4-4173-AD2C-DC65BC45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7D5942-839D-4520-9E2D-8265A029CE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6BFF1-F9EE-40D1-8F68-4831908AF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66A6E8-A46F-4081-B294-4DEFC1CBB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30C2C3-9790-4051-94EA-F67493938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0C3BC-C7EA-41FF-99BA-951CB435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851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03A04-5470-48D1-8A51-CF326873F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919119-5174-4843-852F-B60EC9DDC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8E2E5-48F7-4C8D-9803-08B2B8D02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ED38B-168B-4120-B423-70AF47779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ABC2-0DB7-49A6-9D0D-F9E8E3E47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835C96-3B79-47F6-A36D-C06A7E31DE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6EDADB-A949-4CEF-9975-A6ACD0FC6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B5808-6D11-444C-8426-C782A2956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EF26E-7560-451D-B02F-8F308E935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02A4F-6601-48E1-BBE3-00BEE0860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997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18B322B-E91B-3D52-7BF2-1505D54C3F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36524"/>
            <a:ext cx="12192000" cy="68579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195496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ack-cover1">
    <p:bg>
      <p:bgPr>
        <a:solidFill>
          <a:srgbClr val="BB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F90D526-8F4F-4832-9498-D493260B4B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0" b="7660"/>
          <a:stretch/>
        </p:blipFill>
        <p:spPr>
          <a:xfrm>
            <a:off x="203200" y="0"/>
            <a:ext cx="7039737" cy="6858000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07A877B-6F68-411F-A58B-4B66B47DA2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1" t="28569" r="7393"/>
          <a:stretch/>
        </p:blipFill>
        <p:spPr>
          <a:xfrm rot="4500000" flipH="1">
            <a:off x="7011644" y="649692"/>
            <a:ext cx="5613332" cy="5784216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53EDFA06-461C-40C0-8A5A-C746F0BFF3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177" y="257426"/>
            <a:ext cx="996961" cy="1033093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7A6E915-5C54-45E7-B466-771A9F50DE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953" y="196457"/>
            <a:ext cx="338624" cy="872092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BA47E7-8DBF-4E3B-8DEA-984176C9EF5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283" y="6284350"/>
            <a:ext cx="1594951" cy="6023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558902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g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667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ja-JP" dirty="0"/>
              <a:t>Click to add title</a:t>
            </a:r>
            <a:endParaRPr dirty="0"/>
          </a:p>
        </p:txBody>
      </p:sp>
      <p:sp>
        <p:nvSpPr>
          <p:cNvPr id="11" name="テキスト ボックス 10"/>
          <p:cNvSpPr txBox="1"/>
          <p:nvPr userDrawn="1"/>
        </p:nvSpPr>
        <p:spPr>
          <a:xfrm>
            <a:off x="11104119" y="6377806"/>
            <a:ext cx="764398" cy="2808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4" tIns="47624" rIns="47624" bIns="47624" numCol="1" spcCol="38100" rtlCol="0" anchor="ctr">
            <a:spAutoFit/>
          </a:bodyPr>
          <a:lstStyle/>
          <a:p>
            <a:pPr marL="0" marR="0" indent="0" algn="r" defTabSz="5483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86CB4B4D-7CA3-9044-876B-883B54F8677D}" type="slidenum">
              <a:rPr lang="en-US" altLang="ja-JP" sz="1200" b="1" smtClean="0">
                <a:latin typeface="+mn-lt"/>
              </a:rPr>
              <a:pPr marL="0" marR="0" indent="0" algn="r" defTabSz="54839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ja-JP" altLang="en-US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メイリオ" panose="020B0604030504040204" pitchFamily="50" charset="-128"/>
              <a:cs typeface="メイリオ" panose="020B0604030504040204" pitchFamily="50" charset="-128"/>
              <a:sym typeface="ヒラギノ角ゴ ProN W3"/>
            </a:endParaRPr>
          </a:p>
        </p:txBody>
      </p:sp>
      <p:sp>
        <p:nvSpPr>
          <p:cNvPr id="9" name="コンテンツ プレースホルダー 2"/>
          <p:cNvSpPr>
            <a:spLocks noGrp="1"/>
          </p:cNvSpPr>
          <p:nvPr userDrawn="1">
            <p:ph sz="quarter" idx="10" hasCustomPrompt="1"/>
          </p:nvPr>
        </p:nvSpPr>
        <p:spPr>
          <a:xfrm>
            <a:off x="451861" y="1028859"/>
            <a:ext cx="11308339" cy="51612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Aft>
                <a:spcPts val="800"/>
              </a:spcAft>
              <a:defRPr sz="1867" baseline="0"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60018" indent="-240012">
              <a:lnSpc>
                <a:spcPct val="100000"/>
              </a:lnSpc>
              <a:spcAft>
                <a:spcPts val="800"/>
              </a:spcAft>
              <a:defRPr sz="1600" baseline="0">
                <a:latin typeface="+mn-ea"/>
                <a:ea typeface="+mn-ea"/>
              </a:defRPr>
            </a:lvl2pPr>
            <a:lvl3pPr marL="720036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3pPr>
            <a:lvl4pPr marL="1080054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4pPr>
            <a:lvl5pPr marL="1440072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5pPr>
            <a:lvl6pPr marL="1800090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6pPr>
            <a:lvl7pPr marL="2160108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7pPr>
            <a:lvl8pPr marL="2520126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8pPr>
            <a:lvl9pPr marL="2880144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9pPr>
          </a:lstStyle>
          <a:p>
            <a:pPr lvl="0"/>
            <a:r>
              <a:rPr kumimoji="1" lang="en-US" altLang="ja-JP" dirty="0"/>
              <a:t>Click to add object</a:t>
            </a:r>
            <a:endParaRPr kumimoji="1" lang="ja-JP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0E1FAF-D3CA-EA43-8EF1-81A154D859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15" y="6402561"/>
            <a:ext cx="1091463" cy="282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906307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g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667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ja-JP" dirty="0"/>
              <a:t>Click to add title</a:t>
            </a:r>
            <a:endParaRPr dirty="0"/>
          </a:p>
        </p:txBody>
      </p:sp>
      <p:sp>
        <p:nvSpPr>
          <p:cNvPr id="11" name="テキスト ボックス 10"/>
          <p:cNvSpPr txBox="1"/>
          <p:nvPr userDrawn="1"/>
        </p:nvSpPr>
        <p:spPr>
          <a:xfrm>
            <a:off x="11104119" y="6377806"/>
            <a:ext cx="764398" cy="2808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4" tIns="47624" rIns="47624" bIns="47624" numCol="1" spcCol="38100" rtlCol="0" anchor="ctr">
            <a:spAutoFit/>
          </a:bodyPr>
          <a:lstStyle/>
          <a:p>
            <a:pPr marL="0" marR="0" indent="0" algn="r" defTabSz="5483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86CB4B4D-7CA3-9044-876B-883B54F8677D}" type="slidenum">
              <a:rPr lang="en-US" altLang="ja-JP" sz="1200" b="1" smtClean="0">
                <a:latin typeface="+mn-lt"/>
              </a:rPr>
              <a:pPr marL="0" marR="0" indent="0" algn="r" defTabSz="54839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ja-JP" altLang="en-US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メイリオ" panose="020B0604030504040204" pitchFamily="50" charset="-128"/>
              <a:cs typeface="メイリオ" panose="020B0604030504040204" pitchFamily="50" charset="-128"/>
              <a:sym typeface="ヒラギノ角ゴ ProN W3"/>
            </a:endParaRPr>
          </a:p>
        </p:txBody>
      </p:sp>
      <p:sp>
        <p:nvSpPr>
          <p:cNvPr id="9" name="コンテンツ プレースホルダー 2"/>
          <p:cNvSpPr>
            <a:spLocks noGrp="1"/>
          </p:cNvSpPr>
          <p:nvPr userDrawn="1">
            <p:ph sz="quarter" idx="10" hasCustomPrompt="1"/>
          </p:nvPr>
        </p:nvSpPr>
        <p:spPr>
          <a:xfrm>
            <a:off x="451861" y="1028859"/>
            <a:ext cx="5485113" cy="51612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Aft>
                <a:spcPts val="800"/>
              </a:spcAft>
              <a:defRPr sz="1867" baseline="0"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60018" indent="-240012">
              <a:lnSpc>
                <a:spcPct val="100000"/>
              </a:lnSpc>
              <a:spcAft>
                <a:spcPts val="800"/>
              </a:spcAft>
              <a:defRPr sz="1600" baseline="0">
                <a:latin typeface="+mn-ea"/>
                <a:ea typeface="+mn-ea"/>
              </a:defRPr>
            </a:lvl2pPr>
            <a:lvl3pPr marL="720036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3pPr>
            <a:lvl4pPr marL="1080054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4pPr>
            <a:lvl5pPr marL="1440072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5pPr>
            <a:lvl6pPr marL="1800090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6pPr>
            <a:lvl7pPr marL="2160108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7pPr>
            <a:lvl8pPr marL="2520126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8pPr>
            <a:lvl9pPr marL="2880144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9pPr>
          </a:lstStyle>
          <a:p>
            <a:pPr lvl="0"/>
            <a:r>
              <a:rPr kumimoji="1" lang="en-US" altLang="ja-JP" dirty="0"/>
              <a:t>Click to add object</a:t>
            </a:r>
            <a:endParaRPr kumimoji="1" lang="ja-JP" altLang="en-US" dirty="0"/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F4C671E-D5BF-0B48-BC55-9878BE8F84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91652" y="1028859"/>
            <a:ext cx="5485113" cy="51612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Aft>
                <a:spcPts val="800"/>
              </a:spcAft>
              <a:defRPr sz="1867" baseline="0"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60018" indent="-240012">
              <a:lnSpc>
                <a:spcPct val="100000"/>
              </a:lnSpc>
              <a:spcAft>
                <a:spcPts val="800"/>
              </a:spcAft>
              <a:defRPr sz="1600" baseline="0">
                <a:latin typeface="+mn-ea"/>
                <a:ea typeface="+mn-ea"/>
              </a:defRPr>
            </a:lvl2pPr>
            <a:lvl3pPr marL="720036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3pPr>
            <a:lvl4pPr marL="1080054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4pPr>
            <a:lvl5pPr marL="1440072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5pPr>
            <a:lvl6pPr marL="1800090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6pPr>
            <a:lvl7pPr marL="2160108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7pPr>
            <a:lvl8pPr marL="2520126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8pPr>
            <a:lvl9pPr marL="2880144" indent="-240012">
              <a:lnSpc>
                <a:spcPct val="100000"/>
              </a:lnSpc>
              <a:spcAft>
                <a:spcPts val="800"/>
              </a:spcAft>
              <a:defRPr sz="1600">
                <a:latin typeface="+mn-ea"/>
                <a:ea typeface="+mn-ea"/>
              </a:defRPr>
            </a:lvl9pPr>
          </a:lstStyle>
          <a:p>
            <a:pPr lvl="0"/>
            <a:r>
              <a:rPr kumimoji="1" lang="en-US" altLang="ja-JP" dirty="0"/>
              <a:t>Click to add object</a:t>
            </a:r>
            <a:endParaRPr kumimoji="1" lang="ja-JP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401367-EAFC-46E5-88EA-3DFD99779F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15" y="6402561"/>
            <a:ext cx="1091463" cy="282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317721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126500" y="1814317"/>
            <a:ext cx="5087600" cy="30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134" b="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6934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6934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6934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6934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6934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6934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6934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6934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126500" y="4872517"/>
            <a:ext cx="5087600" cy="4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4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4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4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4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4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4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4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4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79354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4417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609600" y="548633"/>
            <a:ext cx="10972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16" lvl="0" indent="-423344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231" lvl="1" indent="-40641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45" lvl="2" indent="-40641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61" lvl="3" indent="-40641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76" lvl="4" indent="-40641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92" lvl="5" indent="-40641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307" lvl="6" indent="-40641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922" lvl="7" indent="-40641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538" lvl="8" indent="-40641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16" lvl="0" indent="-423344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231" lvl="1" indent="-40641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45" lvl="2" indent="-40641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61" lvl="3" indent="-40641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76" lvl="4" indent="-40641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92" lvl="5" indent="-40641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307" lvl="6" indent="-40641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922" lvl="7" indent="-40641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538" lvl="8" indent="-40641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0872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16" lvl="0" indent="-40641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231" lvl="1" indent="-40641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45" lvl="2" indent="-40641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61" lvl="3" indent="-40641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76" lvl="4" indent="-40641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92" lvl="5" indent="-40641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307" lvl="6" indent="-40641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922" lvl="7" indent="-40641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538" lvl="8" indent="-40641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60348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6023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616" lvl="0" indent="-42334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231" lvl="1" indent="-42334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845" lvl="2" indent="-42334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461" lvl="3" indent="-42334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8076" lvl="4" indent="-42334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692" lvl="5" indent="-42334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307" lvl="6" indent="-42334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922" lvl="7" indent="-42334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538" lvl="8" indent="-42334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8180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1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1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1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1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1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1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1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1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1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16" lvl="0" indent="-423344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231" lvl="1" indent="-423344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845" lvl="2" indent="-423344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461" lvl="3" indent="-423344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8076" lvl="4" indent="-423344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692" lvl="5" indent="-423344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307" lvl="6" indent="-423344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922" lvl="7" indent="-423344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538" lvl="8" indent="-423344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15105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09600" y="548633"/>
            <a:ext cx="10972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609600" y="1663933"/>
            <a:ext cx="10972800" cy="40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16" lvl="0" indent="-42334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231" lvl="1" indent="-42334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845" lvl="2" indent="-42334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461" lvl="3" indent="-42334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8076" lvl="4" indent="-42334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692" lvl="5" indent="-42334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307" lvl="6" indent="-42334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922" lvl="7" indent="-42334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538" lvl="8" indent="-42334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0051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43F2FE-DC24-40A9-A515-330D19FF0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0B360-839F-4AD6-9DE8-CAA5BE956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8D0E-EBFD-4A1E-8CB8-764A2CCB11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648CA-A01F-4916-96E1-B8252606A9A8}" type="datetimeFigureOut">
              <a:rPr lang="en-US" smtClean="0"/>
              <a:t>3/15/2024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752D0-9B25-414D-8216-0DF53B04CF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56AC3-F7B1-483F-8F1D-2F8DA4B9E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2C715-A2D1-4E9E-8F7E-C3D1C003F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07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48633"/>
            <a:ext cx="10972800" cy="4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65629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hyperlink" Target="https://soraapp.com/welcome" TargetMode="Externa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png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soraapp.com" TargetMode="External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8.png"/><Relationship Id="rId5" Type="http://schemas.openxmlformats.org/officeDocument/2006/relationships/hyperlink" Target="http://soraapp.com" TargetMode="Externa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image" Target="../media/image7.png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png"/><Relationship Id="rId5" Type="http://schemas.openxmlformats.org/officeDocument/2006/relationships/image" Target="../media/image8.png"/><Relationship Id="rId4" Type="http://schemas.openxmlformats.org/officeDocument/2006/relationships/image" Target="../media/image3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2.png"/><Relationship Id="rId12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41.svg"/><Relationship Id="rId11" Type="http://schemas.openxmlformats.org/officeDocument/2006/relationships/image" Target="../media/image43.png"/><Relationship Id="rId5" Type="http://schemas.openxmlformats.org/officeDocument/2006/relationships/image" Target="../media/image40.png"/><Relationship Id="rId10" Type="http://schemas.openxmlformats.org/officeDocument/2006/relationships/image" Target="../media/image22.png"/><Relationship Id="rId4" Type="http://schemas.openxmlformats.org/officeDocument/2006/relationships/hyperlink" Target="https://resources.overdrive.com/k-12-schools/" TargetMode="External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resources.overdrive.com/k-12-schools/collection-development-recommended-lists/" TargetMode="External"/><Relationship Id="rId13" Type="http://schemas.openxmlformats.org/officeDocument/2006/relationships/image" Target="../media/image7.png"/><Relationship Id="rId3" Type="http://schemas.openxmlformats.org/officeDocument/2006/relationships/image" Target="../media/image45.png"/><Relationship Id="rId7" Type="http://schemas.openxmlformats.org/officeDocument/2006/relationships/hyperlink" Target="https://resources.overdrive.com/curriculum-resources/" TargetMode="External"/><Relationship Id="rId12" Type="http://schemas.openxmlformats.org/officeDocument/2006/relationships/hyperlink" Target="https://resources.overdrive.com/k-12-schools/training-kits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resources.overdrive.com/k-12-schools/marketing-outreach-community/" TargetMode="External"/><Relationship Id="rId11" Type="http://schemas.openxmlformats.org/officeDocument/2006/relationships/hyperlink" Target="https://resources.overdrive.com/k-12-schools/self-paced-training/" TargetMode="External"/><Relationship Id="rId5" Type="http://schemas.openxmlformats.org/officeDocument/2006/relationships/hyperlink" Target="https://resources.overdrive.com/k-12-schools/marketing-outreach-trending/" TargetMode="External"/><Relationship Id="rId10" Type="http://schemas.openxmlformats.org/officeDocument/2006/relationships/hyperlink" Target="https://resources.overdrive.com/k-12-schools/how-to-videos/" TargetMode="External"/><Relationship Id="rId4" Type="http://schemas.openxmlformats.org/officeDocument/2006/relationships/image" Target="../media/image22.png"/><Relationship Id="rId9" Type="http://schemas.openxmlformats.org/officeDocument/2006/relationships/hyperlink" Target="https://resources.overdrive.com/k-12-schools/on-demand-webinars/" TargetMode="External"/><Relationship Id="rId14" Type="http://schemas.openxmlformats.org/officeDocument/2006/relationships/hyperlink" Target="https://resources.overdrive.com/k-12-schools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hyperlink" Target="https://help.soraapp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AB788F8-2A0A-48E7-BC4D-218156C69169}"/>
              </a:ext>
            </a:extLst>
          </p:cNvPr>
          <p:cNvSpPr txBox="1">
            <a:spLocks/>
          </p:cNvSpPr>
          <p:nvPr/>
        </p:nvSpPr>
        <p:spPr>
          <a:xfrm>
            <a:off x="4837215" y="1255842"/>
            <a:ext cx="6095999" cy="140126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pPr algn="ctr"/>
            <a:r>
              <a:rPr lang="en-US" sz="60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Getting Started with Sora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6CACF4FB-D2DD-1B25-ED61-6AB0014840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487" y="3060162"/>
            <a:ext cx="4402196" cy="34016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3162DC-B86D-D032-7226-E7A7FFE98111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24EABD0D-22C3-30AF-4268-0D1614B903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574588" y="6290266"/>
            <a:ext cx="1170380" cy="430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AC2D05-70F0-4F74-B4B0-B94A14CC1F58}"/>
              </a:ext>
            </a:extLst>
          </p:cNvPr>
          <p:cNvSpPr txBox="1"/>
          <p:nvPr/>
        </p:nvSpPr>
        <p:spPr>
          <a:xfrm>
            <a:off x="885363" y="1905506"/>
            <a:ext cx="2965268" cy="30469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n-US" sz="3200" dirty="0">
                <a:solidFill>
                  <a:srgbClr val="FFFFFF"/>
                </a:solidFill>
              </a:rPr>
              <a:t>Add your school logo here!</a:t>
            </a:r>
          </a:p>
          <a:p>
            <a:pPr algn="ctr"/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12963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149530A-57B7-4C4D-B88B-24C307358E50}"/>
              </a:ext>
            </a:extLst>
          </p:cNvPr>
          <p:cNvSpPr txBox="1">
            <a:spLocks/>
          </p:cNvSpPr>
          <p:nvPr/>
        </p:nvSpPr>
        <p:spPr>
          <a:xfrm>
            <a:off x="0" y="2027738"/>
            <a:ext cx="12191999" cy="140126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pPr algn="ctr"/>
            <a:r>
              <a:rPr lang="en-US" sz="60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Getting Started with Sora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87489D-ACD8-4EEE-99E1-3708D3B4BEA5}"/>
              </a:ext>
            </a:extLst>
          </p:cNvPr>
          <p:cNvSpPr txBox="1"/>
          <p:nvPr/>
        </p:nvSpPr>
        <p:spPr>
          <a:xfrm>
            <a:off x="427512" y="347996"/>
            <a:ext cx="1119306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Add your school logo here!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8D03AAD8-27CC-9E18-C5B3-37035663D4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01" y="2811148"/>
            <a:ext cx="4402196" cy="34016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7E80A6-15FF-7A23-92C1-9F4977BBBDC6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4FD54A34-046D-4FF7-5FFB-6D262F654F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574588" y="6290266"/>
            <a:ext cx="1170380" cy="4303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746772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3752981-443A-40F6-A0F7-D258B7D8DE86}"/>
              </a:ext>
            </a:extLst>
          </p:cNvPr>
          <p:cNvSpPr/>
          <p:nvPr/>
        </p:nvSpPr>
        <p:spPr>
          <a:xfrm>
            <a:off x="8348670" y="2644470"/>
            <a:ext cx="3325041" cy="172354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650" dirty="0">
                <a:solidFill>
                  <a:srgbClr val="3B3461"/>
                </a:solidFill>
                <a:latin typeface="Calibri"/>
                <a:ea typeface="EB Garamond 12" charset="0"/>
                <a:cs typeface="Calibri"/>
              </a:rPr>
              <a:t>Sora is an </a:t>
            </a:r>
            <a:br>
              <a:rPr lang="en-US" sz="2650" dirty="0">
                <a:latin typeface="Calibri"/>
                <a:ea typeface="EB Garamond 12" charset="0"/>
                <a:cs typeface="Calibri"/>
              </a:rPr>
            </a:br>
            <a:r>
              <a:rPr lang="en-US" sz="2650" dirty="0">
                <a:solidFill>
                  <a:srgbClr val="3B3461"/>
                </a:solidFill>
                <a:latin typeface="Calibri"/>
                <a:ea typeface="EB Garamond 12" charset="0"/>
                <a:cs typeface="Calibri"/>
              </a:rPr>
              <a:t>award-winning </a:t>
            </a:r>
            <a:br>
              <a:rPr lang="en-US" sz="2650" dirty="0">
                <a:latin typeface="Calibri"/>
                <a:ea typeface="EB Garamond 12" charset="0"/>
                <a:cs typeface="Calibri"/>
              </a:rPr>
            </a:br>
            <a:r>
              <a:rPr lang="en-US" sz="2650" dirty="0">
                <a:solidFill>
                  <a:srgbClr val="3B3461"/>
                </a:solidFill>
                <a:latin typeface="Calibri"/>
                <a:ea typeface="EB Garamond 12" charset="0"/>
                <a:cs typeface="Calibri"/>
              </a:rPr>
              <a:t>digital reading app</a:t>
            </a:r>
            <a:br>
              <a:rPr lang="en-US" sz="2650" dirty="0">
                <a:solidFill>
                  <a:srgbClr val="3B3461"/>
                </a:solidFill>
                <a:latin typeface="Calibri"/>
                <a:ea typeface="EB Garamond 12" charset="0"/>
                <a:cs typeface="Calibri"/>
              </a:rPr>
            </a:br>
            <a:r>
              <a:rPr lang="en-US" sz="2650" dirty="0">
                <a:solidFill>
                  <a:srgbClr val="3B3461"/>
                </a:solidFill>
                <a:latin typeface="Calibri"/>
                <a:ea typeface="EB Garamond 12" charset="0"/>
                <a:cs typeface="Calibri"/>
              </a:rPr>
              <a:t>for K-12 schools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E9BD77-1207-4B6B-8029-C2B7D86299E4}"/>
              </a:ext>
            </a:extLst>
          </p:cNvPr>
          <p:cNvSpPr txBox="1"/>
          <p:nvPr/>
        </p:nvSpPr>
        <p:spPr>
          <a:xfrm>
            <a:off x="8826126" y="4465117"/>
            <a:ext cx="23621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15B2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soraapp.com</a:t>
            </a:r>
            <a:endParaRPr lang="en-US" sz="2000" dirty="0">
              <a:solidFill>
                <a:srgbClr val="F15B2C"/>
              </a:solidFill>
            </a:endParaRPr>
          </a:p>
          <a:p>
            <a:pPr algn="ctr"/>
            <a:r>
              <a:rPr lang="en-US" sz="2000" dirty="0"/>
              <a:t>or download the app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5ED75D-47EB-4BE4-878B-F43FE62CA0EA}"/>
              </a:ext>
            </a:extLst>
          </p:cNvPr>
          <p:cNvCxnSpPr>
            <a:cxnSpLocks/>
          </p:cNvCxnSpPr>
          <p:nvPr/>
        </p:nvCxnSpPr>
        <p:spPr>
          <a:xfrm>
            <a:off x="9419328" y="2460428"/>
            <a:ext cx="1174985" cy="0"/>
          </a:xfrm>
          <a:prstGeom prst="line">
            <a:avLst/>
          </a:prstGeom>
          <a:ln w="28575">
            <a:solidFill>
              <a:srgbClr val="262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89277DB-CF3B-4136-9104-2C30411AC3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321" t="59229" r="16805" b="4036"/>
          <a:stretch/>
        </p:blipFill>
        <p:spPr>
          <a:xfrm>
            <a:off x="8792367" y="5172775"/>
            <a:ext cx="2628585" cy="540663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5EB4D0D4-F795-ECE5-7BBF-EA3A4F9692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999" y="613610"/>
            <a:ext cx="1478183" cy="14781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B9876F-0074-4024-3815-5AA6FD07D69D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BC5AA78C-CC36-AD9B-6FAA-254451A28BC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574588" y="6290266"/>
            <a:ext cx="1170380" cy="430316"/>
          </a:xfrm>
          <a:prstGeom prst="rect">
            <a:avLst/>
          </a:prstGeom>
        </p:spPr>
      </p:pic>
      <p:sp>
        <p:nvSpPr>
          <p:cNvPr id="6" name="TITLE">
            <a:extLst>
              <a:ext uri="{FF2B5EF4-FFF2-40B4-BE49-F238E27FC236}">
                <a16:creationId xmlns:a16="http://schemas.microsoft.com/office/drawing/2014/main" id="{EF4809A9-00BD-3144-3710-9BC9EE94527D}"/>
              </a:ext>
            </a:extLst>
          </p:cNvPr>
          <p:cNvSpPr txBox="1">
            <a:spLocks/>
          </p:cNvSpPr>
          <p:nvPr/>
        </p:nvSpPr>
        <p:spPr>
          <a:xfrm>
            <a:off x="451861" y="32216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sz="44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Sora?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BFFC71-F933-63C7-5E75-0E5FDA4ACBEC}"/>
              </a:ext>
            </a:extLst>
          </p:cNvPr>
          <p:cNvGrpSpPr/>
          <p:nvPr/>
        </p:nvGrpSpPr>
        <p:grpSpPr>
          <a:xfrm>
            <a:off x="-397999" y="1556728"/>
            <a:ext cx="7860727" cy="4565298"/>
            <a:chOff x="-397999" y="1556728"/>
            <a:chExt cx="7860727" cy="456529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8C258EF-A355-3758-9F48-D24ACA3F5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-397999" y="1556728"/>
              <a:ext cx="7860727" cy="456529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41E9BC0-093B-4895-6415-CE2985795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1246" y="1846623"/>
              <a:ext cx="5854041" cy="3651154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079607B-F503-F8E8-DAAD-E902EFF42035}"/>
              </a:ext>
            </a:extLst>
          </p:cNvPr>
          <p:cNvGrpSpPr/>
          <p:nvPr/>
        </p:nvGrpSpPr>
        <p:grpSpPr>
          <a:xfrm>
            <a:off x="5731719" y="2470192"/>
            <a:ext cx="2004514" cy="3731978"/>
            <a:chOff x="3477886" y="2168848"/>
            <a:chExt cx="1614375" cy="300562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4945D1C-ADB2-B3C0-3C48-A248EC604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655368" y="2344240"/>
              <a:ext cx="1239823" cy="2621273"/>
            </a:xfrm>
            <a:prstGeom prst="rect">
              <a:avLst/>
            </a:prstGeom>
          </p:spPr>
        </p:pic>
        <p:pic>
          <p:nvPicPr>
            <p:cNvPr id="7" name="Picture 6" descr="Rectangle&#10;&#10;Description automatically generated with low confidence">
              <a:extLst>
                <a:ext uri="{FF2B5EF4-FFF2-40B4-BE49-F238E27FC236}">
                  <a16:creationId xmlns:a16="http://schemas.microsoft.com/office/drawing/2014/main" id="{B52FE219-DB48-F46B-F159-7B4010BF0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36983" t="6743" r="36767" b="5595"/>
            <a:stretch/>
          </p:blipFill>
          <p:spPr>
            <a:xfrm>
              <a:off x="3477886" y="2168848"/>
              <a:ext cx="1614375" cy="3005622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523772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BA8795D-E9BB-A95F-4186-F6E9A4242B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4825" y="1018903"/>
            <a:ext cx="3733502" cy="53739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5E3D262-0D92-A0A9-5B1F-758C0277CF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4825" y="1031112"/>
            <a:ext cx="3727845" cy="537398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B1300AD-BEEC-216C-BD54-6D120E8498B9}"/>
              </a:ext>
            </a:extLst>
          </p:cNvPr>
          <p:cNvGrpSpPr/>
          <p:nvPr/>
        </p:nvGrpSpPr>
        <p:grpSpPr>
          <a:xfrm>
            <a:off x="7962703" y="1021781"/>
            <a:ext cx="3719967" cy="5371408"/>
            <a:chOff x="7962703" y="1031112"/>
            <a:chExt cx="3719967" cy="537140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E99279F-D923-E7A7-722E-66A52136A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62703" y="1031112"/>
              <a:ext cx="3719967" cy="5371408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AA3BFA6-A41E-67DA-D9C7-CA94CEA01EA8}"/>
                </a:ext>
              </a:extLst>
            </p:cNvPr>
            <p:cNvSpPr/>
            <p:nvPr/>
          </p:nvSpPr>
          <p:spPr>
            <a:xfrm>
              <a:off x="9451909" y="2459408"/>
              <a:ext cx="1990791" cy="325480"/>
            </a:xfrm>
            <a:prstGeom prst="roundRect">
              <a:avLst/>
            </a:prstGeom>
            <a:noFill/>
            <a:ln w="38100">
              <a:solidFill>
                <a:srgbClr val="F15B2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BE6B2C20-5B8C-2D60-7546-A62EF920A1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7046" y="1027147"/>
            <a:ext cx="3718274" cy="53739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2DAB4D1-0CA9-89E2-352F-5A7AEFA800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4825" y="1040443"/>
            <a:ext cx="3718274" cy="536582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55A55AA-EAE9-5E98-6D8D-82523E5C1093}"/>
              </a:ext>
            </a:extLst>
          </p:cNvPr>
          <p:cNvGrpSpPr/>
          <p:nvPr/>
        </p:nvGrpSpPr>
        <p:grpSpPr>
          <a:xfrm>
            <a:off x="7954825" y="1028047"/>
            <a:ext cx="3727845" cy="5339127"/>
            <a:chOff x="7954825" y="1028047"/>
            <a:chExt cx="3727845" cy="5339127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7D045BA-49BD-9F44-4CD2-885D0C782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54825" y="1028047"/>
              <a:ext cx="3727845" cy="5339127"/>
            </a:xfrm>
            <a:prstGeom prst="rect">
              <a:avLst/>
            </a:prstGeom>
          </p:spPr>
        </p:pic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A226C06-A575-2D02-CBFA-F9AC947E6FFA}"/>
                </a:ext>
              </a:extLst>
            </p:cNvPr>
            <p:cNvSpPr/>
            <p:nvPr/>
          </p:nvSpPr>
          <p:spPr>
            <a:xfrm>
              <a:off x="9209558" y="3882625"/>
              <a:ext cx="2242474" cy="325480"/>
            </a:xfrm>
            <a:prstGeom prst="roundRect">
              <a:avLst/>
            </a:prstGeom>
            <a:noFill/>
            <a:ln w="38100">
              <a:solidFill>
                <a:srgbClr val="F15B2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0758E242-67C5-E0B5-0DD3-122489EB7D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62704" y="1021971"/>
            <a:ext cx="3710396" cy="5346344"/>
          </a:xfrm>
          <a:prstGeom prst="rect">
            <a:avLst/>
          </a:prstGeom>
        </p:spPr>
      </p:pic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40483D05-6D4C-67AD-77C5-C5170539904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9012" r="29727" b="7956"/>
          <a:stretch/>
        </p:blipFill>
        <p:spPr>
          <a:xfrm>
            <a:off x="7072430" y="79728"/>
            <a:ext cx="5396072" cy="6771103"/>
          </a:xfrm>
          <a:prstGeom prst="rect">
            <a:avLst/>
          </a:prstGeom>
        </p:spPr>
      </p:pic>
      <p:sp>
        <p:nvSpPr>
          <p:cNvPr id="18" name="LIST">
            <a:extLst>
              <a:ext uri="{FF2B5EF4-FFF2-40B4-BE49-F238E27FC236}">
                <a16:creationId xmlns:a16="http://schemas.microsoft.com/office/drawing/2014/main" id="{68BC219E-A108-4D7F-9C45-4759D77EBE75}"/>
              </a:ext>
            </a:extLst>
          </p:cNvPr>
          <p:cNvSpPr txBox="1">
            <a:spLocks/>
          </p:cNvSpPr>
          <p:nvPr/>
        </p:nvSpPr>
        <p:spPr>
          <a:xfrm>
            <a:off x="739968" y="1193079"/>
            <a:ext cx="6236014" cy="4845109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1"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メイリオ"/>
              </a:defRPr>
            </a:lvl1pPr>
            <a:lvl2pPr marL="5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2pPr>
            <a:lvl3pPr marL="10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3pPr>
            <a:lvl4pPr marL="16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4pPr>
            <a:lvl5pPr marL="216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5pPr>
            <a:lvl6pPr marL="270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6pPr>
            <a:lvl7pPr marL="32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7pPr>
            <a:lvl8pPr marL="37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8pPr>
            <a:lvl9pPr marL="43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9pPr>
          </a:lstStyle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133" kern="0" dirty="0">
                <a:solidFill>
                  <a:srgbClr val="3C3563"/>
                </a:solidFill>
              </a:rPr>
              <a:t>Read ebooks and listen to audiobooks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133" kern="0" dirty="0">
                <a:solidFill>
                  <a:srgbClr val="3C3563"/>
                </a:solidFill>
              </a:rPr>
              <a:t>Adjust reading or listening settings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133" kern="0" dirty="0">
                <a:solidFill>
                  <a:srgbClr val="3C3563"/>
                </a:solidFill>
              </a:rPr>
              <a:t>Read or listen offline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133" kern="0" dirty="0">
                <a:solidFill>
                  <a:srgbClr val="3C3563"/>
                </a:solidFill>
              </a:rPr>
              <a:t>Define new or unfamiliar words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133" kern="0" dirty="0">
                <a:solidFill>
                  <a:srgbClr val="3C3563"/>
                </a:solidFill>
              </a:rPr>
              <a:t>Add and export bookmarks, highlights, and notes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133" kern="0" dirty="0">
                <a:solidFill>
                  <a:srgbClr val="3C3563"/>
                </a:solidFill>
              </a:rPr>
              <a:t>Place books on hold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133" kern="0" dirty="0">
                <a:solidFill>
                  <a:srgbClr val="3C3563"/>
                </a:solidFill>
              </a:rPr>
              <a:t>View reading stats and earn achievements </a:t>
            </a:r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76AE4ACE-A47C-44ED-831D-596E32146EE9}"/>
              </a:ext>
            </a:extLst>
          </p:cNvPr>
          <p:cNvSpPr txBox="1">
            <a:spLocks/>
          </p:cNvSpPr>
          <p:nvPr/>
        </p:nvSpPr>
        <p:spPr>
          <a:xfrm>
            <a:off x="451861" y="32216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sz="44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can students do in Sora?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D55A67A-6B76-7E4E-87E7-1518DA5DE3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40156" y="4695933"/>
            <a:ext cx="3265026" cy="252297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72D4CF-576F-2247-43A6-51C71E5270AC}"/>
              </a:ext>
            </a:extLst>
          </p:cNvPr>
          <p:cNvSpPr/>
          <p:nvPr/>
        </p:nvSpPr>
        <p:spPr>
          <a:xfrm>
            <a:off x="761738" y="5815946"/>
            <a:ext cx="5594555" cy="719889"/>
          </a:xfrm>
          <a:prstGeom prst="roundRect">
            <a:avLst/>
          </a:prstGeom>
          <a:solidFill>
            <a:srgbClr val="3C35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/>
              <a:t>Students &amp; staff have access to </a:t>
            </a:r>
            <a:br>
              <a:rPr lang="en-US" dirty="0"/>
            </a:br>
            <a:r>
              <a:rPr lang="en-US" dirty="0"/>
              <a:t>all the same great features in Sora!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200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5"/>
            </p:par>
          </p:childTnLst>
        </p:cTn>
      </p:par>
    </p:tnLst>
    <p:bldLst>
      <p:bldP spid="18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9098175-91BD-877A-AE9C-927CDFF78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640" y="1187573"/>
            <a:ext cx="8913124" cy="517595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6AE4ACE-A47C-44ED-831D-596E32146EE9}"/>
              </a:ext>
            </a:extLst>
          </p:cNvPr>
          <p:cNvSpPr txBox="1">
            <a:spLocks/>
          </p:cNvSpPr>
          <p:nvPr/>
        </p:nvSpPr>
        <p:spPr>
          <a:xfrm>
            <a:off x="451861" y="32216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 students sign 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B2F1B-37EE-1A00-88D9-D15019C83941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592116FB-03BA-3DAF-37ED-FEC05077E8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574588" y="6290266"/>
            <a:ext cx="1170380" cy="43031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8506473-D281-FFB6-35A8-31B93B4F6EB1}"/>
              </a:ext>
            </a:extLst>
          </p:cNvPr>
          <p:cNvGrpSpPr/>
          <p:nvPr/>
        </p:nvGrpSpPr>
        <p:grpSpPr>
          <a:xfrm>
            <a:off x="4023394" y="2266111"/>
            <a:ext cx="2266167" cy="4219120"/>
            <a:chOff x="3477886" y="2168848"/>
            <a:chExt cx="1614375" cy="300562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D4D285-5083-B1FE-484C-96F176EEC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5368" y="2344240"/>
              <a:ext cx="1239823" cy="2621273"/>
            </a:xfrm>
            <a:prstGeom prst="rect">
              <a:avLst/>
            </a:prstGeom>
          </p:spPr>
        </p:pic>
        <p:pic>
          <p:nvPicPr>
            <p:cNvPr id="12" name="Picture 11" descr="Rectangle&#10;&#10;Description automatically generated with low confidence">
              <a:extLst>
                <a:ext uri="{FF2B5EF4-FFF2-40B4-BE49-F238E27FC236}">
                  <a16:creationId xmlns:a16="http://schemas.microsoft.com/office/drawing/2014/main" id="{A314C61E-2D61-813D-70A3-2CC5A66B3D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6983" t="6743" r="36767" b="5595"/>
            <a:stretch/>
          </p:blipFill>
          <p:spPr>
            <a:xfrm>
              <a:off x="3477886" y="2168848"/>
              <a:ext cx="1614375" cy="3005622"/>
            </a:xfrm>
            <a:prstGeom prst="rect">
              <a:avLst/>
            </a:prstGeom>
          </p:spPr>
        </p:pic>
      </p:grp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202951-50C7-B665-2A68-4F123AA8B2E9}"/>
              </a:ext>
            </a:extLst>
          </p:cNvPr>
          <p:cNvSpPr txBox="1">
            <a:spLocks/>
          </p:cNvSpPr>
          <p:nvPr/>
        </p:nvSpPr>
        <p:spPr>
          <a:xfrm>
            <a:off x="451862" y="1311246"/>
            <a:ext cx="5307334" cy="4845109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1"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メイリオ"/>
              </a:defRPr>
            </a:lvl1pPr>
            <a:lvl2pPr marL="5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2pPr>
            <a:lvl3pPr marL="10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3pPr>
            <a:lvl4pPr marL="16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4pPr>
            <a:lvl5pPr marL="216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5pPr>
            <a:lvl6pPr marL="270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6pPr>
            <a:lvl7pPr marL="32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7pPr>
            <a:lvl8pPr marL="37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8pPr>
            <a:lvl9pPr marL="43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9pPr>
          </a:lstStyle>
          <a:p>
            <a:pPr marL="342900" indent="-342900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+mj-lt"/>
              <a:buAutoNum type="arabicPeriod"/>
            </a:pPr>
            <a:r>
              <a:rPr lang="en-US" sz="2100" b="1" kern="0" dirty="0">
                <a:solidFill>
                  <a:srgbClr val="3B3461"/>
                </a:solidFill>
                <a:latin typeface="Calibri"/>
                <a:cs typeface="Calibri"/>
              </a:rPr>
              <a:t>Download and open the app</a:t>
            </a:r>
            <a:br>
              <a:rPr lang="en-US" sz="2100" b="1" kern="0" dirty="0">
                <a:solidFill>
                  <a:srgbClr val="3B3461"/>
                </a:solidFill>
                <a:latin typeface="Calibri"/>
                <a:cs typeface="Calibri"/>
              </a:rPr>
            </a:br>
            <a:r>
              <a:rPr lang="en-US" sz="2100" b="1" kern="0" dirty="0">
                <a:solidFill>
                  <a:srgbClr val="3B3461"/>
                </a:solidFill>
                <a:latin typeface="Calibri"/>
                <a:cs typeface="Calibri"/>
              </a:rPr>
              <a:t>or go to </a:t>
            </a:r>
            <a:r>
              <a:rPr lang="en-US" sz="2100" b="1" kern="0" dirty="0">
                <a:solidFill>
                  <a:srgbClr val="F15B2C"/>
                </a:solidFill>
                <a:latin typeface="Calibri"/>
                <a:cs typeface="Calibri"/>
                <a:hlinkClick r:id="rId8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soraapp.com</a:t>
            </a:r>
            <a:r>
              <a:rPr lang="en-US" sz="2100" b="1" kern="0" dirty="0">
                <a:solidFill>
                  <a:srgbClr val="3B3461"/>
                </a:solidFill>
                <a:latin typeface="Calibri"/>
                <a:cs typeface="Calibri"/>
              </a:rPr>
              <a:t>. 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0412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29FCB28-B603-A62F-0E32-92CA6B592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640" y="1187573"/>
            <a:ext cx="8913124" cy="5175953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8BC219E-A108-4D7F-9C45-4759D77EBE75}"/>
              </a:ext>
            </a:extLst>
          </p:cNvPr>
          <p:cNvSpPr txBox="1">
            <a:spLocks/>
          </p:cNvSpPr>
          <p:nvPr/>
        </p:nvSpPr>
        <p:spPr>
          <a:xfrm>
            <a:off x="451862" y="1311246"/>
            <a:ext cx="5307334" cy="4845109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1"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メイリオ"/>
              </a:defRPr>
            </a:lvl1pPr>
            <a:lvl2pPr marL="5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2pPr>
            <a:lvl3pPr marL="10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3pPr>
            <a:lvl4pPr marL="16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4pPr>
            <a:lvl5pPr marL="216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5pPr>
            <a:lvl6pPr marL="270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6pPr>
            <a:lvl7pPr marL="32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7pPr>
            <a:lvl8pPr marL="37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8pPr>
            <a:lvl9pPr marL="43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9pPr>
          </a:lstStyle>
          <a:p>
            <a:pPr marL="342900" indent="-342900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+mj-lt"/>
              <a:buAutoNum type="arabicPeriod"/>
            </a:pPr>
            <a:r>
              <a:rPr lang="en-US" sz="2100" kern="0" dirty="0">
                <a:solidFill>
                  <a:srgbClr val="969696"/>
                </a:solidFill>
                <a:latin typeface="Calibri"/>
                <a:cs typeface="Calibri"/>
              </a:rPr>
              <a:t>Download and open the app </a:t>
            </a:r>
            <a:br>
              <a:rPr lang="en-US" sz="2100" kern="0" dirty="0">
                <a:solidFill>
                  <a:srgbClr val="969696"/>
                </a:solidFill>
                <a:latin typeface="Calibri"/>
                <a:cs typeface="Calibri"/>
              </a:rPr>
            </a:br>
            <a:r>
              <a:rPr lang="en-US" sz="2100" kern="0" dirty="0">
                <a:solidFill>
                  <a:srgbClr val="969696"/>
                </a:solidFill>
                <a:latin typeface="Calibri"/>
                <a:cs typeface="Calibri"/>
              </a:rPr>
              <a:t>or go to </a:t>
            </a:r>
            <a:r>
              <a:rPr lang="en-US" sz="2100" kern="0" dirty="0">
                <a:solidFill>
                  <a:srgbClr val="969696"/>
                </a:solidFill>
                <a:latin typeface="Calibri"/>
                <a:cs typeface="Calibri"/>
                <a:hlinkClick r:id="rId5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soraapp.com</a:t>
            </a:r>
            <a:r>
              <a:rPr lang="en-US" sz="2100" kern="0" dirty="0">
                <a:solidFill>
                  <a:srgbClr val="969696"/>
                </a:solidFill>
                <a:latin typeface="Calibri"/>
                <a:cs typeface="Calibri"/>
              </a:rPr>
              <a:t>. </a:t>
            </a:r>
            <a:endParaRPr lang="en-US"/>
          </a:p>
          <a:p>
            <a:pPr marL="342900" indent="-342900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+mj-lt"/>
              <a:buAutoNum type="arabicPeriod"/>
            </a:pPr>
            <a:r>
              <a:rPr lang="en-US" sz="2133" b="1" kern="0" dirty="0">
                <a:solidFill>
                  <a:srgbClr val="3B3461"/>
                </a:solidFill>
              </a:rPr>
              <a:t>Search for your school OR use a setup code to be taken to your sign in page.</a:t>
            </a:r>
          </a:p>
          <a:p>
            <a:pPr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</a:pPr>
            <a:endParaRPr lang="en-US" sz="2133" b="1" kern="0" dirty="0">
              <a:solidFill>
                <a:srgbClr val="3B346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C03E0E-9372-D6CF-7752-7517D07882B3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A9F06D4D-530F-2908-1D21-8D2E10557ED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574588" y="6290266"/>
            <a:ext cx="1170380" cy="430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47D2C3-D3C3-C2D8-179A-739FE856D80E}"/>
              </a:ext>
            </a:extLst>
          </p:cNvPr>
          <p:cNvSpPr txBox="1">
            <a:spLocks/>
          </p:cNvSpPr>
          <p:nvPr/>
        </p:nvSpPr>
        <p:spPr>
          <a:xfrm>
            <a:off x="451861" y="32216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 students sign in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4C506FF-DDC4-AECA-1813-A8B4D17E9F17}"/>
              </a:ext>
            </a:extLst>
          </p:cNvPr>
          <p:cNvSpPr/>
          <p:nvPr/>
        </p:nvSpPr>
        <p:spPr>
          <a:xfrm>
            <a:off x="6908980" y="4364144"/>
            <a:ext cx="3881718" cy="341779"/>
          </a:xfrm>
          <a:prstGeom prst="roundRect">
            <a:avLst/>
          </a:prstGeom>
          <a:noFill/>
          <a:ln w="38100">
            <a:solidFill>
              <a:srgbClr val="F15B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0285BEB-D528-E69A-02C4-DE2FAF6473DE}"/>
              </a:ext>
            </a:extLst>
          </p:cNvPr>
          <p:cNvSpPr/>
          <p:nvPr/>
        </p:nvSpPr>
        <p:spPr>
          <a:xfrm>
            <a:off x="7828627" y="4833560"/>
            <a:ext cx="1972235" cy="268941"/>
          </a:xfrm>
          <a:prstGeom prst="roundRect">
            <a:avLst/>
          </a:prstGeom>
          <a:noFill/>
          <a:ln w="38100">
            <a:solidFill>
              <a:srgbClr val="F15B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099938B-3014-2CCC-084E-2C5B9382CD74}"/>
              </a:ext>
            </a:extLst>
          </p:cNvPr>
          <p:cNvSpPr/>
          <p:nvPr/>
        </p:nvSpPr>
        <p:spPr>
          <a:xfrm>
            <a:off x="308251" y="5716183"/>
            <a:ext cx="6567678" cy="918366"/>
          </a:xfrm>
          <a:prstGeom prst="roundRect">
            <a:avLst/>
          </a:prstGeom>
          <a:solidFill>
            <a:srgbClr val="3C35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If you have a direct link to your school’s Sora sign in page, students won’t need to search or use a setup code.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9649517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8BC219E-A108-4D7F-9C45-4759D77EBE75}"/>
              </a:ext>
            </a:extLst>
          </p:cNvPr>
          <p:cNvSpPr txBox="1">
            <a:spLocks/>
          </p:cNvSpPr>
          <p:nvPr/>
        </p:nvSpPr>
        <p:spPr>
          <a:xfrm>
            <a:off x="451861" y="1311246"/>
            <a:ext cx="4703185" cy="4845109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1"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メイリオ"/>
              </a:defRPr>
            </a:lvl1pPr>
            <a:lvl2pPr marL="5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2pPr>
            <a:lvl3pPr marL="10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3pPr>
            <a:lvl4pPr marL="16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4pPr>
            <a:lvl5pPr marL="216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5pPr>
            <a:lvl6pPr marL="270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6pPr>
            <a:lvl7pPr marL="32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7pPr>
            <a:lvl8pPr marL="37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8pPr>
            <a:lvl9pPr marL="43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9pPr>
          </a:lstStyle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+mj-lt"/>
              <a:buAutoNum type="arabicPeriod"/>
            </a:pPr>
            <a:r>
              <a:rPr lang="en-US" sz="2133" kern="0" dirty="0">
                <a:solidFill>
                  <a:srgbClr val="969696"/>
                </a:solidFill>
              </a:rPr>
              <a:t>Download and open the app</a:t>
            </a:r>
            <a:br>
              <a:rPr lang="en-US" sz="2133" kern="0" dirty="0">
                <a:solidFill>
                  <a:srgbClr val="969696"/>
                </a:solidFill>
              </a:rPr>
            </a:br>
            <a:r>
              <a:rPr lang="en-US" sz="2133" kern="0" dirty="0">
                <a:solidFill>
                  <a:srgbClr val="969696"/>
                </a:solidFill>
              </a:rPr>
              <a:t>or go to soraapp.com.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+mj-lt"/>
              <a:buAutoNum type="arabicPeriod"/>
            </a:pPr>
            <a:r>
              <a:rPr lang="en-US" sz="2133" kern="0" dirty="0">
                <a:solidFill>
                  <a:srgbClr val="969696"/>
                </a:solidFill>
              </a:rPr>
              <a:t>Search for your school OR use a setup code to be taken to your sign in page.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+mj-lt"/>
              <a:buAutoNum type="arabicPeriod"/>
            </a:pPr>
            <a:r>
              <a:rPr lang="en-US" sz="2133" b="1" kern="0" dirty="0">
                <a:solidFill>
                  <a:srgbClr val="3B3461"/>
                </a:solidFill>
              </a:rPr>
              <a:t>Log in with your school credentials.</a:t>
            </a:r>
          </a:p>
          <a:p>
            <a:pPr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</a:pPr>
            <a:endParaRPr lang="en-US" sz="2133" b="1" kern="0" dirty="0">
              <a:solidFill>
                <a:srgbClr val="3B346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DAD5EA-149B-054D-5E2E-2367748198C7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1FA92984-3519-9C11-7653-5DE5215E32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574588" y="6290266"/>
            <a:ext cx="1170380" cy="430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3EE5FC-8836-8F75-7164-FA83C6446608}"/>
              </a:ext>
            </a:extLst>
          </p:cNvPr>
          <p:cNvSpPr txBox="1">
            <a:spLocks/>
          </p:cNvSpPr>
          <p:nvPr/>
        </p:nvSpPr>
        <p:spPr>
          <a:xfrm>
            <a:off x="451861" y="32216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 students sign in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7980F52-8B52-637E-3A57-6984FB7BD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2640" y="1187573"/>
            <a:ext cx="8913124" cy="51759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4443C9-18F9-B74E-D4D4-D86A484D46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434"/>
          <a:stretch/>
        </p:blipFill>
        <p:spPr>
          <a:xfrm>
            <a:off x="5506533" y="1519846"/>
            <a:ext cx="6665337" cy="41505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057519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8BC219E-A108-4D7F-9C45-4759D77EBE75}"/>
              </a:ext>
            </a:extLst>
          </p:cNvPr>
          <p:cNvSpPr txBox="1">
            <a:spLocks/>
          </p:cNvSpPr>
          <p:nvPr/>
        </p:nvSpPr>
        <p:spPr>
          <a:xfrm>
            <a:off x="451861" y="1311246"/>
            <a:ext cx="4793379" cy="4845109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1"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メイリオ"/>
              </a:defRPr>
            </a:lvl1pPr>
            <a:lvl2pPr marL="5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2pPr>
            <a:lvl3pPr marL="10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3pPr>
            <a:lvl4pPr marL="16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4pPr>
            <a:lvl5pPr marL="216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5pPr>
            <a:lvl6pPr marL="270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6pPr>
            <a:lvl7pPr marL="32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7pPr>
            <a:lvl8pPr marL="37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8pPr>
            <a:lvl9pPr marL="43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9pPr>
          </a:lstStyle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+mj-lt"/>
              <a:buAutoNum type="arabicPeriod"/>
            </a:pPr>
            <a:r>
              <a:rPr lang="en-US" sz="2133" kern="0" dirty="0">
                <a:solidFill>
                  <a:srgbClr val="969696"/>
                </a:solidFill>
              </a:rPr>
              <a:t>Download and open the app</a:t>
            </a:r>
            <a:br>
              <a:rPr lang="en-US" sz="2133" kern="0" dirty="0">
                <a:solidFill>
                  <a:srgbClr val="969696"/>
                </a:solidFill>
              </a:rPr>
            </a:br>
            <a:r>
              <a:rPr lang="en-US" sz="2133" kern="0" dirty="0">
                <a:solidFill>
                  <a:srgbClr val="969696"/>
                </a:solidFill>
              </a:rPr>
              <a:t>or go to soraapp.com.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+mj-lt"/>
              <a:buAutoNum type="arabicPeriod"/>
            </a:pPr>
            <a:r>
              <a:rPr lang="en-US" sz="2133" kern="0" dirty="0">
                <a:solidFill>
                  <a:srgbClr val="969696"/>
                </a:solidFill>
              </a:rPr>
              <a:t>Search for your school OR use a setup code to be taken to your sign in page.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+mj-lt"/>
              <a:buAutoNum type="arabicPeriod"/>
            </a:pPr>
            <a:r>
              <a:rPr lang="en-US" sz="2133" kern="0" dirty="0">
                <a:solidFill>
                  <a:srgbClr val="969696"/>
                </a:solidFill>
              </a:rPr>
              <a:t>Log in with your school credentials.</a:t>
            </a:r>
          </a:p>
          <a:p>
            <a:pPr marL="342917" indent="-342917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+mj-lt"/>
              <a:buAutoNum type="arabicPeriod"/>
            </a:pPr>
            <a:r>
              <a:rPr lang="en-US" sz="2133" b="1" kern="0" dirty="0">
                <a:solidFill>
                  <a:srgbClr val="3B3461"/>
                </a:solidFill>
              </a:rPr>
              <a:t>Find a book, borrow, and begin reading or listening!</a:t>
            </a:r>
          </a:p>
          <a:p>
            <a:pPr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</a:pPr>
            <a:endParaRPr lang="en-US" sz="2133" b="1" kern="0" dirty="0">
              <a:solidFill>
                <a:srgbClr val="3B346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F77760-37CF-65C5-7240-514B19FBBAB3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A0812521-5BB1-F5A3-0741-FDFCFB14FB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574588" y="6290266"/>
            <a:ext cx="1170380" cy="430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642203-F8F7-5E49-0797-71120DEECAAD}"/>
              </a:ext>
            </a:extLst>
          </p:cNvPr>
          <p:cNvSpPr txBox="1">
            <a:spLocks/>
          </p:cNvSpPr>
          <p:nvPr/>
        </p:nvSpPr>
        <p:spPr>
          <a:xfrm>
            <a:off x="451861" y="32216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 students sign 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250AB8-C79B-A312-104A-5402EAA06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2640" y="1187573"/>
            <a:ext cx="8913124" cy="51759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7C2DAB-1AAE-E585-100D-15E9C766C1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0485" y="1509311"/>
            <a:ext cx="6682532" cy="42083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4609443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3162DC-B86D-D032-7226-E7A7FFE98111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24EABD0D-22C3-30AF-4268-0D1614B903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574588" y="6290266"/>
            <a:ext cx="1170380" cy="430316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45FBACA8-ECE4-453D-3B6D-7E9CA09A3A6A}"/>
              </a:ext>
            </a:extLst>
          </p:cNvPr>
          <p:cNvSpPr txBox="1">
            <a:spLocks/>
          </p:cNvSpPr>
          <p:nvPr/>
        </p:nvSpPr>
        <p:spPr>
          <a:xfrm>
            <a:off x="0" y="287338"/>
            <a:ext cx="12192000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>
                <a:solidFill>
                  <a:srgbClr val="3C3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Live demonstration</a:t>
            </a:r>
            <a:endParaRPr lang="en-US" sz="4800" b="1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51D350-A136-A11D-5EAE-87AAAEE7E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1368" y="1259695"/>
            <a:ext cx="8669263" cy="47674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1971A532-2797-9601-3F12-932885D45B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152" y="3746099"/>
            <a:ext cx="3265026" cy="25229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40781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5250">
            <a:extLst>
              <a:ext uri="{FF2B5EF4-FFF2-40B4-BE49-F238E27FC236}">
                <a16:creationId xmlns:a16="http://schemas.microsoft.com/office/drawing/2014/main" id="{1F530327-1A6C-4298-BF66-D2EA5799A769}"/>
              </a:ext>
            </a:extLst>
          </p:cNvPr>
          <p:cNvSpPr/>
          <p:nvPr/>
        </p:nvSpPr>
        <p:spPr>
          <a:xfrm>
            <a:off x="505506" y="256322"/>
            <a:ext cx="11771838" cy="72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1" tIns="25401" rIns="25401" bIns="25401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 sz="12000">
                <a:solidFill>
                  <a:srgbClr val="4C6077"/>
                </a:solidFill>
                <a:latin typeface="Geomanist Ultra"/>
                <a:ea typeface="Geomanist Ultra"/>
                <a:cs typeface="Geomanist Ultra"/>
                <a:sym typeface="Geomanist Ultra"/>
              </a:defRPr>
            </a:pPr>
            <a:r>
              <a:rPr lang="en-US" sz="44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  <a:sym typeface="Geomanist Ultra"/>
              </a:rPr>
              <a:t>Find a title to read 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3B346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Geomanist Ultr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96A8B-C9C3-8124-C02F-A4AEC2C3D385}"/>
              </a:ext>
            </a:extLst>
          </p:cNvPr>
          <p:cNvSpPr txBox="1"/>
          <p:nvPr/>
        </p:nvSpPr>
        <p:spPr>
          <a:xfrm>
            <a:off x="505506" y="1555822"/>
            <a:ext cx="4321742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Find digital titles on the </a:t>
            </a:r>
            <a:b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</a:br>
            <a:r>
              <a:rPr lang="en-US" sz="2200" b="1" dirty="0">
                <a:solidFill>
                  <a:srgbClr val="3C3563"/>
                </a:solidFill>
                <a:latin typeface="Calibri"/>
                <a:cs typeface="Calibri"/>
              </a:rPr>
              <a:t>Explore </a:t>
            </a: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tab.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Browse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collections or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search</a:t>
            </a: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. 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lang="en-US" sz="2200" b="1" dirty="0">
                <a:solidFill>
                  <a:srgbClr val="3C3563"/>
                </a:solidFill>
                <a:latin typeface="Calibri"/>
                <a:cs typeface="Calibri"/>
              </a:rPr>
              <a:t>filters </a:t>
            </a: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to narrow your results.</a:t>
            </a:r>
            <a:endParaRPr lang="en-US" sz="220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1" dirty="0">
                <a:solidFill>
                  <a:srgbClr val="3C3563"/>
                </a:solidFill>
                <a:latin typeface="Calibri"/>
                <a:cs typeface="Calibri"/>
              </a:rPr>
              <a:t>Borrow </a:t>
            </a: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to begin reading.</a:t>
            </a:r>
            <a:endParaRPr lang="en-US" sz="2200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3C3563"/>
                </a:solidFill>
                <a:latin typeface="Calibri"/>
                <a:cs typeface="Calibri"/>
              </a:rPr>
              <a:t>Place a hold </a:t>
            </a: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if your title is not available to borrow.</a:t>
            </a:r>
            <a:endParaRPr lang="en-US" sz="2200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B60E9F-9E66-EA7A-26F7-6B6AFD21A6FB}"/>
              </a:ext>
            </a:extLst>
          </p:cNvPr>
          <p:cNvSpPr txBox="1"/>
          <p:nvPr/>
        </p:nvSpPr>
        <p:spPr>
          <a:xfrm>
            <a:off x="406735" y="6389349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C2DB24-ADD3-CCAA-FE15-B1FCE0C42F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91031" y="6420901"/>
            <a:ext cx="1170380" cy="4303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AA5C06-FBA7-0CB2-5FD6-F57D86257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8660" y="1147194"/>
            <a:ext cx="9120406" cy="540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6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82B031-76AA-1EC8-C3C0-DFA151B14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461" y="649821"/>
            <a:ext cx="3890714" cy="5488686"/>
          </a:xfrm>
          <a:prstGeom prst="rect">
            <a:avLst/>
          </a:prstGeom>
        </p:spPr>
      </p:pic>
      <p:sp>
        <p:nvSpPr>
          <p:cNvPr id="18" name="LIST">
            <a:extLst>
              <a:ext uri="{FF2B5EF4-FFF2-40B4-BE49-F238E27FC236}">
                <a16:creationId xmlns:a16="http://schemas.microsoft.com/office/drawing/2014/main" id="{68BC219E-A108-4D7F-9C45-4759D77EBE75}"/>
              </a:ext>
            </a:extLst>
          </p:cNvPr>
          <p:cNvSpPr txBox="1">
            <a:spLocks/>
          </p:cNvSpPr>
          <p:nvPr/>
        </p:nvSpPr>
        <p:spPr>
          <a:xfrm>
            <a:off x="583153" y="1555234"/>
            <a:ext cx="6236014" cy="3429721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1"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メイリオ"/>
              </a:defRPr>
            </a:lvl1pPr>
            <a:lvl2pPr marL="5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2pPr>
            <a:lvl3pPr marL="10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3pPr>
            <a:lvl4pPr marL="16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4pPr>
            <a:lvl5pPr marL="216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5pPr>
            <a:lvl6pPr marL="270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6pPr>
            <a:lvl7pPr marL="32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7pPr>
            <a:lvl8pPr marL="37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8pPr>
            <a:lvl9pPr marL="43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9pPr>
          </a:lstStyle>
          <a:p>
            <a:pPr marL="342900" indent="-342900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3C3563"/>
                </a:solidFill>
                <a:latin typeface="Calibri"/>
                <a:cs typeface="Calibri"/>
              </a:rPr>
              <a:t>Interact with the text using </a:t>
            </a:r>
            <a:r>
              <a:rPr lang="en-US" sz="2400" b="1" kern="0" dirty="0">
                <a:solidFill>
                  <a:srgbClr val="3C3563"/>
                </a:solidFill>
                <a:latin typeface="Calibri"/>
                <a:cs typeface="Calibri"/>
              </a:rPr>
              <a:t>definitions, highlights, and notes.</a:t>
            </a:r>
            <a:endParaRPr lang="en-US" dirty="0"/>
          </a:p>
          <a:p>
            <a:pPr marL="342900" indent="-342900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3C3563"/>
                </a:solidFill>
                <a:latin typeface="Calibri"/>
                <a:cs typeface="Calibri"/>
              </a:rPr>
              <a:t>Adjust your </a:t>
            </a:r>
            <a:r>
              <a:rPr lang="en-US" sz="2400" b="1" kern="0" dirty="0">
                <a:solidFill>
                  <a:srgbClr val="3C3563"/>
                </a:solidFill>
                <a:latin typeface="Calibri"/>
                <a:cs typeface="Calibri"/>
              </a:rPr>
              <a:t>reading settings</a:t>
            </a:r>
            <a:r>
              <a:rPr lang="en-US" sz="2400" kern="0" dirty="0">
                <a:solidFill>
                  <a:srgbClr val="3C3563"/>
                </a:solidFill>
                <a:latin typeface="Calibri"/>
                <a:cs typeface="Calibri"/>
              </a:rPr>
              <a:t>, like text size, lighting, and book design (font).</a:t>
            </a:r>
            <a:endParaRPr lang="en-US" sz="2400" kern="0" dirty="0">
              <a:solidFill>
                <a:srgbClr val="3C3563"/>
              </a:solidFill>
            </a:endParaRPr>
          </a:p>
          <a:p>
            <a:pPr marL="342900" indent="-342900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400" b="1" kern="0" dirty="0">
                <a:solidFill>
                  <a:srgbClr val="3C3563"/>
                </a:solidFill>
                <a:latin typeface="Calibri"/>
                <a:cs typeface="Calibri"/>
              </a:rPr>
              <a:t>Navigate</a:t>
            </a:r>
            <a:r>
              <a:rPr lang="en-US" sz="2400" kern="0" dirty="0">
                <a:solidFill>
                  <a:srgbClr val="3C3563"/>
                </a:solidFill>
                <a:latin typeface="Calibri"/>
                <a:cs typeface="Calibri"/>
              </a:rPr>
              <a:t> by turning pages, using the table of contents or progress bar, or searching.</a:t>
            </a:r>
            <a:endParaRPr lang="en-US" sz="2400" kern="0" dirty="0">
              <a:solidFill>
                <a:srgbClr val="3C3563"/>
              </a:solidFill>
            </a:endParaRPr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76AE4ACE-A47C-44ED-831D-596E32146EE9}"/>
              </a:ext>
            </a:extLst>
          </p:cNvPr>
          <p:cNvSpPr txBox="1">
            <a:spLocks/>
          </p:cNvSpPr>
          <p:nvPr/>
        </p:nvSpPr>
        <p:spPr>
          <a:xfrm>
            <a:off x="451861" y="32216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sz="40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Enjoy </a:t>
            </a:r>
            <a:r>
              <a:rPr lang="en-US" sz="4000" b="1" kern="0" dirty="0" err="1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ebooks</a:t>
            </a:r>
            <a:endParaRPr lang="en-US" sz="4000" b="1" kern="0" dirty="0">
              <a:solidFill>
                <a:srgbClr val="3B34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23D83D-18F8-530A-5B60-035781F3D8C6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2F40CA-C364-CC98-D9DC-1653A309A6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3297" y="652920"/>
            <a:ext cx="3849723" cy="543423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49BD36AC-6C54-C4AE-DE75-5003066178AF}"/>
              </a:ext>
            </a:extLst>
          </p:cNvPr>
          <p:cNvGrpSpPr/>
          <p:nvPr/>
        </p:nvGrpSpPr>
        <p:grpSpPr>
          <a:xfrm>
            <a:off x="7707295" y="691500"/>
            <a:ext cx="3745739" cy="5340432"/>
            <a:chOff x="7707295" y="691500"/>
            <a:chExt cx="3745739" cy="534043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28E5537-DEF1-753C-0534-5695DA1986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133"/>
            <a:stretch/>
          </p:blipFill>
          <p:spPr>
            <a:xfrm>
              <a:off x="7707295" y="691500"/>
              <a:ext cx="3745739" cy="5340432"/>
            </a:xfrm>
            <a:prstGeom prst="rect">
              <a:avLst/>
            </a:prstGeom>
          </p:spPr>
        </p:pic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BF13DB9-76F4-9206-F69C-A6D4E01630F3}"/>
                </a:ext>
              </a:extLst>
            </p:cNvPr>
            <p:cNvSpPr/>
            <p:nvPr/>
          </p:nvSpPr>
          <p:spPr>
            <a:xfrm>
              <a:off x="10860832" y="770504"/>
              <a:ext cx="298579" cy="274524"/>
            </a:xfrm>
            <a:prstGeom prst="roundRect">
              <a:avLst/>
            </a:prstGeom>
            <a:noFill/>
            <a:ln w="28575">
              <a:solidFill>
                <a:srgbClr val="F15B2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5C906EA-54BC-C860-EFD0-431DF8204D15}"/>
                </a:ext>
              </a:extLst>
            </p:cNvPr>
            <p:cNvSpPr/>
            <p:nvPr/>
          </p:nvSpPr>
          <p:spPr>
            <a:xfrm>
              <a:off x="9193008" y="4847693"/>
              <a:ext cx="837400" cy="274524"/>
            </a:xfrm>
            <a:prstGeom prst="roundRect">
              <a:avLst/>
            </a:prstGeom>
            <a:noFill/>
            <a:ln w="28575">
              <a:solidFill>
                <a:srgbClr val="F15B2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87D2593-353A-65AD-D347-2D3224370A1F}"/>
                </a:ext>
              </a:extLst>
            </p:cNvPr>
            <p:cNvSpPr/>
            <p:nvPr/>
          </p:nvSpPr>
          <p:spPr>
            <a:xfrm>
              <a:off x="7884366" y="5196323"/>
              <a:ext cx="3568667" cy="539583"/>
            </a:xfrm>
            <a:prstGeom prst="roundRect">
              <a:avLst/>
            </a:prstGeom>
            <a:noFill/>
            <a:ln w="28575">
              <a:solidFill>
                <a:srgbClr val="F15B2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0E75410A-6A86-BA4C-8B9B-AAC56C72291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012" r="29727" b="7956"/>
          <a:stretch/>
        </p:blipFill>
        <p:spPr>
          <a:xfrm>
            <a:off x="6863467" y="-253930"/>
            <a:ext cx="5396072" cy="6771103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D55A67A-6B76-7E4E-87E7-1518DA5DE3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2283" y="4126844"/>
            <a:ext cx="3265026" cy="25229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994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2"/>
            </p:par>
          </p:childTnLst>
        </p:cTn>
      </p:par>
    </p:tnLst>
    <p:bldLst>
      <p:bldP spid="1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2D2A13-D0FF-978E-214D-2B3394507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897" y="713573"/>
            <a:ext cx="3807739" cy="5323007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727D3BA-C754-C2C7-0B6A-C13222A5DF57}"/>
              </a:ext>
            </a:extLst>
          </p:cNvPr>
          <p:cNvSpPr/>
          <p:nvPr/>
        </p:nvSpPr>
        <p:spPr>
          <a:xfrm>
            <a:off x="9255034" y="4350848"/>
            <a:ext cx="642895" cy="622274"/>
          </a:xfrm>
          <a:prstGeom prst="roundRect">
            <a:avLst/>
          </a:prstGeom>
          <a:noFill/>
          <a:ln w="28575">
            <a:solidFill>
              <a:srgbClr val="F15B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IST">
            <a:extLst>
              <a:ext uri="{FF2B5EF4-FFF2-40B4-BE49-F238E27FC236}">
                <a16:creationId xmlns:a16="http://schemas.microsoft.com/office/drawing/2014/main" id="{68BC219E-A108-4D7F-9C45-4759D77EBE75}"/>
              </a:ext>
            </a:extLst>
          </p:cNvPr>
          <p:cNvSpPr txBox="1">
            <a:spLocks/>
          </p:cNvSpPr>
          <p:nvPr/>
        </p:nvSpPr>
        <p:spPr>
          <a:xfrm>
            <a:off x="583153" y="1555234"/>
            <a:ext cx="6236014" cy="3429721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1"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メイリオ"/>
              </a:defRPr>
            </a:lvl1pPr>
            <a:lvl2pPr marL="5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2pPr>
            <a:lvl3pPr marL="10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3pPr>
            <a:lvl4pPr marL="16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4pPr>
            <a:lvl5pPr marL="216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5pPr>
            <a:lvl6pPr marL="270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6pPr>
            <a:lvl7pPr marL="32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7pPr>
            <a:lvl8pPr marL="37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8pPr>
            <a:lvl9pPr marL="43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9pPr>
          </a:lstStyle>
          <a:p>
            <a:pPr marL="342900" indent="-342900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400" b="1" kern="0" dirty="0">
                <a:solidFill>
                  <a:srgbClr val="3C3563"/>
                </a:solidFill>
                <a:latin typeface="Calibri"/>
                <a:cs typeface="Calibri"/>
              </a:rPr>
              <a:t>Play/pause </a:t>
            </a:r>
            <a:r>
              <a:rPr lang="en-US" sz="2400" kern="0" dirty="0">
                <a:solidFill>
                  <a:srgbClr val="3C3563"/>
                </a:solidFill>
                <a:latin typeface="Calibri"/>
                <a:cs typeface="Calibri"/>
              </a:rPr>
              <a:t>audio. </a:t>
            </a:r>
            <a:endParaRPr lang="en-US"/>
          </a:p>
          <a:p>
            <a:pPr marL="342900" indent="-342900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400" b="1" kern="0" dirty="0">
                <a:solidFill>
                  <a:srgbClr val="3C3563"/>
                </a:solidFill>
                <a:latin typeface="Calibri"/>
                <a:cs typeface="Calibri"/>
              </a:rPr>
              <a:t>Jump ahead or back </a:t>
            </a:r>
            <a:r>
              <a:rPr lang="en-US" sz="2400" kern="0" dirty="0">
                <a:solidFill>
                  <a:srgbClr val="3C3563"/>
                </a:solidFill>
                <a:latin typeface="Calibri"/>
                <a:cs typeface="Calibri"/>
              </a:rPr>
              <a:t>in 15 second increments.</a:t>
            </a:r>
          </a:p>
          <a:p>
            <a:pPr marL="342900" indent="-342900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3C3563"/>
                </a:solidFill>
                <a:latin typeface="Calibri"/>
                <a:cs typeface="Calibri"/>
              </a:rPr>
              <a:t>Adjust the </a:t>
            </a:r>
            <a:r>
              <a:rPr lang="en-US" sz="2400" b="1" kern="0" dirty="0">
                <a:solidFill>
                  <a:srgbClr val="3C3563"/>
                </a:solidFill>
                <a:latin typeface="Calibri"/>
                <a:cs typeface="Calibri"/>
              </a:rPr>
              <a:t>playback speed</a:t>
            </a:r>
            <a:r>
              <a:rPr lang="en-US" sz="2400" kern="0" dirty="0">
                <a:solidFill>
                  <a:srgbClr val="3C3563"/>
                </a:solidFill>
                <a:latin typeface="Calibri"/>
                <a:cs typeface="Calibri"/>
              </a:rPr>
              <a:t>.</a:t>
            </a:r>
            <a:endParaRPr lang="en-US" sz="2400" kern="0" dirty="0">
              <a:solidFill>
                <a:srgbClr val="3C3563"/>
              </a:solidFill>
            </a:endParaRPr>
          </a:p>
          <a:p>
            <a:pPr marL="342900" indent="-342900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3C3563"/>
                </a:solidFill>
                <a:latin typeface="Calibri"/>
                <a:cs typeface="Calibri"/>
              </a:rPr>
              <a:t>Set a </a:t>
            </a:r>
            <a:r>
              <a:rPr lang="en-US" sz="2400" b="1" kern="0" dirty="0">
                <a:solidFill>
                  <a:srgbClr val="3C3563"/>
                </a:solidFill>
                <a:latin typeface="Calibri"/>
                <a:cs typeface="Calibri"/>
              </a:rPr>
              <a:t>sleep timer</a:t>
            </a:r>
            <a:r>
              <a:rPr lang="en-US" sz="2400" kern="0" dirty="0">
                <a:solidFill>
                  <a:srgbClr val="3C3563"/>
                </a:solidFill>
                <a:latin typeface="Calibri"/>
                <a:cs typeface="Calibri"/>
              </a:rPr>
              <a:t>.</a:t>
            </a:r>
            <a:endParaRPr lang="en-US" sz="2400" b="1" kern="0" dirty="0">
              <a:solidFill>
                <a:srgbClr val="3C3563"/>
              </a:solidFill>
            </a:endParaRPr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76AE4ACE-A47C-44ED-831D-596E32146EE9}"/>
              </a:ext>
            </a:extLst>
          </p:cNvPr>
          <p:cNvSpPr txBox="1">
            <a:spLocks/>
          </p:cNvSpPr>
          <p:nvPr/>
        </p:nvSpPr>
        <p:spPr>
          <a:xfrm>
            <a:off x="451861" y="32216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sz="40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Enjoy audiobooks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23D83D-18F8-530A-5B60-035781F3D8C6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953EE6-569D-2487-782C-D3AA0CE4C21B}"/>
              </a:ext>
            </a:extLst>
          </p:cNvPr>
          <p:cNvGrpSpPr/>
          <p:nvPr/>
        </p:nvGrpSpPr>
        <p:grpSpPr>
          <a:xfrm>
            <a:off x="7662764" y="714514"/>
            <a:ext cx="3807739" cy="5323007"/>
            <a:chOff x="7695815" y="714514"/>
            <a:chExt cx="3807739" cy="532300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D4DD1C5-EE06-46BD-94A8-58B1B5A83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95815" y="714514"/>
              <a:ext cx="3807739" cy="5323007"/>
            </a:xfrm>
            <a:prstGeom prst="rect">
              <a:avLst/>
            </a:prstGeom>
          </p:spPr>
        </p:pic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7C649B2-1D17-356E-2331-FCAFF24E87DA}"/>
                </a:ext>
              </a:extLst>
            </p:cNvPr>
            <p:cNvSpPr/>
            <p:nvPr/>
          </p:nvSpPr>
          <p:spPr>
            <a:xfrm>
              <a:off x="9893937" y="4318738"/>
              <a:ext cx="452997" cy="622274"/>
            </a:xfrm>
            <a:prstGeom prst="roundRect">
              <a:avLst/>
            </a:prstGeom>
            <a:noFill/>
            <a:ln w="28575">
              <a:solidFill>
                <a:srgbClr val="F15B2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1BA1CE1-B8B4-2A79-C807-BC630F5BE842}"/>
                </a:ext>
              </a:extLst>
            </p:cNvPr>
            <p:cNvSpPr/>
            <p:nvPr/>
          </p:nvSpPr>
          <p:spPr>
            <a:xfrm>
              <a:off x="8844970" y="4318738"/>
              <a:ext cx="452997" cy="622274"/>
            </a:xfrm>
            <a:prstGeom prst="roundRect">
              <a:avLst/>
            </a:prstGeom>
            <a:noFill/>
            <a:ln w="28575">
              <a:solidFill>
                <a:srgbClr val="F15B2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C3ADA2C-74F9-F799-93B8-1CEC0C392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6335" y="713572"/>
            <a:ext cx="3814168" cy="53230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DD8B5C-1F1D-5D75-385D-59EDCC6AB9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0798" y="733647"/>
            <a:ext cx="3731366" cy="5282858"/>
          </a:xfrm>
          <a:prstGeom prst="rect">
            <a:avLst/>
          </a:prstGeom>
        </p:spPr>
      </p:pic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AC4B4DB6-8FF5-2C38-F28E-EFF564FABF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012" r="29727" b="7956"/>
          <a:stretch/>
        </p:blipFill>
        <p:spPr>
          <a:xfrm>
            <a:off x="6858349" y="-235535"/>
            <a:ext cx="5396072" cy="6771103"/>
          </a:xfrm>
          <a:prstGeom prst="rect">
            <a:avLst/>
          </a:prstGeom>
        </p:spPr>
      </p:pic>
      <p:pic>
        <p:nvPicPr>
          <p:cNvPr id="21" name="Picture 20" descr="A picture containing text&#10;&#10;Description automatically generated">
            <a:extLst>
              <a:ext uri="{FF2B5EF4-FFF2-40B4-BE49-F238E27FC236}">
                <a16:creationId xmlns:a16="http://schemas.microsoft.com/office/drawing/2014/main" id="{2679821B-443F-AC63-1104-802FBCE63D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0156" y="4155781"/>
            <a:ext cx="3265026" cy="25229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891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1"/>
            </p:par>
          </p:childTnLst>
        </p:cTn>
      </p:par>
    </p:tnLst>
    <p:bldLst>
      <p:bldP spid="12" grpId="0" animBg="1"/>
      <p:bldP spid="1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F9BEE00-A1EA-F419-4E79-2A2845DFB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433" y="714690"/>
            <a:ext cx="3684498" cy="5309027"/>
          </a:xfrm>
          <a:prstGeom prst="rect">
            <a:avLst/>
          </a:prstGeom>
        </p:spPr>
      </p:pic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6EC60F58-3CDF-F438-BADC-4615AD0912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012" r="29727" b="7956"/>
          <a:stretch/>
        </p:blipFill>
        <p:spPr>
          <a:xfrm>
            <a:off x="6858000" y="-239856"/>
            <a:ext cx="5396072" cy="6771103"/>
          </a:xfrm>
          <a:prstGeom prst="rect">
            <a:avLst/>
          </a:prstGeom>
        </p:spPr>
      </p:pic>
      <p:sp>
        <p:nvSpPr>
          <p:cNvPr id="12" name="Shape 5250">
            <a:extLst>
              <a:ext uri="{FF2B5EF4-FFF2-40B4-BE49-F238E27FC236}">
                <a16:creationId xmlns:a16="http://schemas.microsoft.com/office/drawing/2014/main" id="{1F530327-1A6C-4298-BF66-D2EA5799A769}"/>
              </a:ext>
            </a:extLst>
          </p:cNvPr>
          <p:cNvSpPr/>
          <p:nvPr/>
        </p:nvSpPr>
        <p:spPr>
          <a:xfrm>
            <a:off x="505506" y="256322"/>
            <a:ext cx="11771838" cy="72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1" tIns="25401" rIns="25401" bIns="25401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 sz="12000">
                <a:solidFill>
                  <a:srgbClr val="4C6077"/>
                </a:solidFill>
                <a:latin typeface="Geomanist Ultra"/>
                <a:ea typeface="Geomanist Ultra"/>
                <a:cs typeface="Geomanist Ultra"/>
                <a:sym typeface="Geomanist Ultra"/>
              </a:defRPr>
            </a:pPr>
            <a:r>
              <a:rPr lang="en-US" sz="44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  <a:sym typeface="Geomanist Ultra"/>
              </a:rPr>
              <a:t>Loans &amp; holds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3B346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Geomanist Ultr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96A8B-C9C3-8124-C02F-A4AEC2C3D385}"/>
              </a:ext>
            </a:extLst>
          </p:cNvPr>
          <p:cNvSpPr txBox="1"/>
          <p:nvPr/>
        </p:nvSpPr>
        <p:spPr>
          <a:xfrm>
            <a:off x="505505" y="1421350"/>
            <a:ext cx="6833953" cy="46935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Keep track of loans &amp; holds on the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Shelf 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tab</a:t>
            </a:r>
            <a: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  <a:t>.</a:t>
            </a:r>
            <a:endParaRPr kumimoji="0" lang="en-US" sz="2300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300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Open</a:t>
            </a:r>
            <a:r>
              <a:rPr kumimoji="0" lang="en-US" sz="2300" i="0" u="none" strike="noStrike" kern="1200" cap="none" spc="0" normalizeH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 your 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borrowed books at any time</a:t>
            </a:r>
            <a: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  <a:t>.</a:t>
            </a:r>
            <a:endParaRPr lang="en-US" sz="2300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300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  <a:t>Feel confident when your loans </a:t>
            </a:r>
            <a:r>
              <a:rPr lang="en-US" sz="2300" b="1" dirty="0">
                <a:solidFill>
                  <a:srgbClr val="3C3563"/>
                </a:solidFill>
                <a:latin typeface="Calibri"/>
                <a:cs typeface="Calibri"/>
              </a:rPr>
              <a:t>return automatically </a:t>
            </a:r>
            <a: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  <a:t>on the due date in Sora.</a:t>
            </a:r>
            <a:endParaRPr lang="en-US" sz="2300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300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  <a:t>Explore options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 to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early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return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 or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renew</a:t>
            </a:r>
            <a:r>
              <a:rPr kumimoji="0" lang="en-US" sz="2300" i="0" u="none" strike="noStrike" kern="1200" cap="none" spc="0" normalizeH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 (if possible</a:t>
            </a:r>
            <a: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  <a:t>).</a:t>
            </a:r>
          </a:p>
          <a:p>
            <a:pPr>
              <a:buClr>
                <a:srgbClr val="F15B2C"/>
              </a:buClr>
              <a:defRPr/>
            </a:pPr>
            <a:endParaRPr lang="en-US" sz="2300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  <a:t>Enjoy </a:t>
            </a:r>
            <a:r>
              <a:rPr lang="en-US" sz="2300" b="1" dirty="0">
                <a:solidFill>
                  <a:srgbClr val="3C3563"/>
                </a:solidFill>
                <a:latin typeface="Calibri"/>
                <a:cs typeface="Calibri"/>
              </a:rPr>
              <a:t>Downloaded</a:t>
            </a:r>
            <a:r>
              <a:rPr kumimoji="0" lang="en-US" sz="2300" b="1" i="0" u="none" strike="noStrike" kern="1200" cap="none" spc="0" normalizeH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 titles</a:t>
            </a:r>
            <a:r>
              <a:rPr lang="en-US" sz="2300" b="1" dirty="0">
                <a:solidFill>
                  <a:srgbClr val="3C3563"/>
                </a:solidFill>
                <a:latin typeface="Calibri"/>
                <a:cs typeface="Calibri"/>
              </a:rPr>
              <a:t> </a:t>
            </a:r>
            <a:r>
              <a:rPr kumimoji="0" lang="en-US" sz="2300" i="0" u="none" strike="noStrike" kern="1200" cap="none" spc="0" normalizeH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offline</a:t>
            </a:r>
            <a: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  <a:t>.</a:t>
            </a:r>
            <a:endParaRPr lang="en-US" sz="2300" i="0" u="none" strike="noStrike" kern="1200" cap="none" spc="0" normalizeH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tabLst/>
              <a:defRPr/>
            </a:pPr>
            <a:endParaRPr lang="en-US" sz="2300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300" b="1" dirty="0">
                <a:solidFill>
                  <a:srgbClr val="3C3563"/>
                </a:solidFill>
                <a:latin typeface="Calibri"/>
                <a:cs typeface="Calibri"/>
              </a:rPr>
              <a:t>Get notified</a:t>
            </a:r>
            <a: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  <a:t> when a title you’ve placed</a:t>
            </a:r>
            <a:b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</a:br>
            <a:r>
              <a:rPr lang="en-US" sz="2300" dirty="0">
                <a:solidFill>
                  <a:srgbClr val="3C3563"/>
                </a:solidFill>
                <a:latin typeface="Calibri"/>
                <a:cs typeface="Calibri"/>
              </a:rPr>
              <a:t>on hold is available to borrow.</a:t>
            </a:r>
            <a:endParaRPr lang="en-US" sz="2300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B60E9F-9E66-EA7A-26F7-6B6AFD21A6FB}"/>
              </a:ext>
            </a:extLst>
          </p:cNvPr>
          <p:cNvSpPr txBox="1"/>
          <p:nvPr/>
        </p:nvSpPr>
        <p:spPr>
          <a:xfrm>
            <a:off x="406735" y="6389349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C2DB24-ADD3-CCAA-FE15-B1FCE0C42F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591031" y="6420901"/>
            <a:ext cx="1170380" cy="430316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BFC77E8-0A67-6C1E-17CF-B6951B0D41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991" y="4117199"/>
            <a:ext cx="3265026" cy="252297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2574FE-0BDD-7D96-CA74-E3FD23FDEE96}"/>
              </a:ext>
            </a:extLst>
          </p:cNvPr>
          <p:cNvSpPr/>
          <p:nvPr/>
        </p:nvSpPr>
        <p:spPr>
          <a:xfrm>
            <a:off x="8641831" y="3180893"/>
            <a:ext cx="615822" cy="271294"/>
          </a:xfrm>
          <a:prstGeom prst="roundRect">
            <a:avLst/>
          </a:prstGeom>
          <a:noFill/>
          <a:ln>
            <a:solidFill>
              <a:srgbClr val="F15B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4D1E547-4CE2-3C35-BDFC-B921FBEBEB0D}"/>
              </a:ext>
            </a:extLst>
          </p:cNvPr>
          <p:cNvSpPr/>
          <p:nvPr/>
        </p:nvSpPr>
        <p:spPr>
          <a:xfrm>
            <a:off x="8630813" y="4807530"/>
            <a:ext cx="978063" cy="271293"/>
          </a:xfrm>
          <a:prstGeom prst="roundRect">
            <a:avLst/>
          </a:prstGeom>
          <a:noFill/>
          <a:ln>
            <a:solidFill>
              <a:srgbClr val="F15B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ED0E7FD-C67F-BDAD-6F3E-6ADC94935D35}"/>
              </a:ext>
            </a:extLst>
          </p:cNvPr>
          <p:cNvSpPr/>
          <p:nvPr/>
        </p:nvSpPr>
        <p:spPr>
          <a:xfrm>
            <a:off x="10487273" y="4611008"/>
            <a:ext cx="477883" cy="196523"/>
          </a:xfrm>
          <a:prstGeom prst="roundRect">
            <a:avLst/>
          </a:prstGeom>
          <a:noFill/>
          <a:ln>
            <a:solidFill>
              <a:srgbClr val="F15B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A4DE937-A1EC-7DF6-6CB5-44C78AA0BAB6}"/>
              </a:ext>
            </a:extLst>
          </p:cNvPr>
          <p:cNvSpPr/>
          <p:nvPr/>
        </p:nvSpPr>
        <p:spPr>
          <a:xfrm>
            <a:off x="10888824" y="736021"/>
            <a:ext cx="331802" cy="248708"/>
          </a:xfrm>
          <a:prstGeom prst="roundRect">
            <a:avLst/>
          </a:prstGeom>
          <a:noFill/>
          <a:ln>
            <a:solidFill>
              <a:srgbClr val="F15B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4C8A8D3-1B48-C84B-B0C1-756A8FFD85D3}"/>
              </a:ext>
            </a:extLst>
          </p:cNvPr>
          <p:cNvSpPr/>
          <p:nvPr/>
        </p:nvSpPr>
        <p:spPr>
          <a:xfrm>
            <a:off x="9899778" y="5622987"/>
            <a:ext cx="438539" cy="382068"/>
          </a:xfrm>
          <a:prstGeom prst="roundRect">
            <a:avLst/>
          </a:prstGeom>
          <a:noFill/>
          <a:ln>
            <a:solidFill>
              <a:srgbClr val="F15B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0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E27895E-2DC2-6648-D91E-E623B06BD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050" y="1119937"/>
            <a:ext cx="9420727" cy="5470724"/>
          </a:xfrm>
          <a:prstGeom prst="rect">
            <a:avLst/>
          </a:prstGeom>
        </p:spPr>
      </p:pic>
      <p:sp>
        <p:nvSpPr>
          <p:cNvPr id="12" name="Shape 5250">
            <a:extLst>
              <a:ext uri="{FF2B5EF4-FFF2-40B4-BE49-F238E27FC236}">
                <a16:creationId xmlns:a16="http://schemas.microsoft.com/office/drawing/2014/main" id="{1F530327-1A6C-4298-BF66-D2EA5799A769}"/>
              </a:ext>
            </a:extLst>
          </p:cNvPr>
          <p:cNvSpPr/>
          <p:nvPr/>
        </p:nvSpPr>
        <p:spPr>
          <a:xfrm>
            <a:off x="505506" y="256322"/>
            <a:ext cx="11771838" cy="72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1" tIns="25401" rIns="25401" bIns="25401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 sz="12000">
                <a:solidFill>
                  <a:srgbClr val="4C6077"/>
                </a:solidFill>
                <a:latin typeface="Geomanist Ultra"/>
                <a:ea typeface="Geomanist Ultra"/>
                <a:cs typeface="Geomanist Ultra"/>
                <a:sym typeface="Geomanist Ultra"/>
              </a:defRPr>
            </a:pPr>
            <a:r>
              <a:rPr lang="en-US" sz="44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  <a:sym typeface="Geomanist Ultra"/>
              </a:rPr>
              <a:t>Exportable notes &amp; highlights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3B346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Geomanist Ultra"/>
            </a:endParaRPr>
          </a:p>
        </p:txBody>
      </p:sp>
      <p:pic>
        <p:nvPicPr>
          <p:cNvPr id="20" name="Picture 19" descr="A picture containing text, newspaper, screenshot&#10;&#10;Description automatically generated">
            <a:extLst>
              <a:ext uri="{FF2B5EF4-FFF2-40B4-BE49-F238E27FC236}">
                <a16:creationId xmlns:a16="http://schemas.microsoft.com/office/drawing/2014/main" id="{F216DD0F-1931-03B1-4473-55A3F9ADF4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554" y="1411891"/>
            <a:ext cx="7019558" cy="43697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596A8B-C9C3-8124-C02F-A4AEC2C3D385}"/>
              </a:ext>
            </a:extLst>
          </p:cNvPr>
          <p:cNvSpPr txBox="1"/>
          <p:nvPr/>
        </p:nvSpPr>
        <p:spPr>
          <a:xfrm>
            <a:off x="505506" y="1555822"/>
            <a:ext cx="4321742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Create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annotations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 while reading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View </a:t>
            </a:r>
            <a:r>
              <a:rPr lang="en-US" sz="2200" b="1" dirty="0">
                <a:solidFill>
                  <a:srgbClr val="3C3563"/>
                </a:solidFill>
                <a:latin typeface="Calibri"/>
                <a:cs typeface="Calibri"/>
              </a:rPr>
              <a:t>saved annotations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C3563"/>
                </a:solidFill>
                <a:effectLst/>
                <a:uLnTx/>
                <a:uFillTx/>
                <a:latin typeface="Calibri"/>
                <a:cs typeface="Calibri"/>
              </a:rPr>
              <a:t> even after the book is returned</a:t>
            </a: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.</a:t>
            </a:r>
            <a:endParaRPr lang="en-US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3C3563"/>
                </a:solidFill>
                <a:latin typeface="Calibri"/>
                <a:cs typeface="Calibri"/>
              </a:rPr>
              <a:t>Export </a:t>
            </a: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annotations to use outside of Sora. </a:t>
            </a:r>
            <a:endParaRPr lang="en-US" sz="2200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srgbClr val="3C35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5B2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1" dirty="0">
                <a:solidFill>
                  <a:srgbClr val="3C3563"/>
                </a:solidFill>
                <a:latin typeface="Calibri"/>
                <a:cs typeface="Calibri"/>
              </a:rPr>
              <a:t>Save</a:t>
            </a: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, </a:t>
            </a:r>
            <a:r>
              <a:rPr lang="en-US" sz="2200" b="1" dirty="0">
                <a:solidFill>
                  <a:srgbClr val="3C3563"/>
                </a:solidFill>
                <a:latin typeface="Calibri"/>
                <a:cs typeface="Calibri"/>
              </a:rPr>
              <a:t>print</a:t>
            </a: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, or </a:t>
            </a:r>
            <a:r>
              <a:rPr lang="en-US" sz="2200" b="1" dirty="0">
                <a:solidFill>
                  <a:srgbClr val="3C3563"/>
                </a:solidFill>
                <a:latin typeface="Calibri"/>
                <a:cs typeface="Calibri"/>
              </a:rPr>
              <a:t>share </a:t>
            </a:r>
            <a:r>
              <a:rPr lang="en-US" sz="2200" dirty="0">
                <a:solidFill>
                  <a:srgbClr val="3C3563"/>
                </a:solidFill>
                <a:latin typeface="Calibri"/>
                <a:cs typeface="Calibri"/>
              </a:rPr>
              <a:t>as needed!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C3563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B60E9F-9E66-EA7A-26F7-6B6AFD21A6FB}"/>
              </a:ext>
            </a:extLst>
          </p:cNvPr>
          <p:cNvSpPr txBox="1"/>
          <p:nvPr/>
        </p:nvSpPr>
        <p:spPr>
          <a:xfrm>
            <a:off x="406735" y="6389349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C2DB24-ADD3-CCAA-FE15-B1FCE0C42F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686281" y="6420901"/>
            <a:ext cx="1170380" cy="4303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758B6E-1EE3-3696-1431-C99429B5A0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868" y="1397186"/>
            <a:ext cx="7227294" cy="4465301"/>
          </a:xfrm>
          <a:prstGeom prst="rect">
            <a:avLst/>
          </a:prstGeom>
        </p:spPr>
      </p:pic>
      <p:pic>
        <p:nvPicPr>
          <p:cNvPr id="18" name="Picture 1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E9C231F-B029-0674-A91A-3A07A8E949E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4"/>
          <a:stretch/>
        </p:blipFill>
        <p:spPr>
          <a:xfrm>
            <a:off x="5112656" y="1364135"/>
            <a:ext cx="7164687" cy="455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0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DE9F42-A437-AF35-7089-FB3D94BF7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587" y="493637"/>
            <a:ext cx="3874638" cy="5548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A8DAFA-852F-56FD-6CAD-FEA4DEA6C100}"/>
              </a:ext>
            </a:extLst>
          </p:cNvPr>
          <p:cNvSpPr txBox="1"/>
          <p:nvPr/>
        </p:nvSpPr>
        <p:spPr>
          <a:xfrm>
            <a:off x="426721" y="6494161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FAAE74-7D9B-1063-E28E-CDB4CC192F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591031" y="6420901"/>
            <a:ext cx="1170380" cy="430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724186-D585-F355-F268-1D50E037A81F}"/>
              </a:ext>
            </a:extLst>
          </p:cNvPr>
          <p:cNvSpPr txBox="1">
            <a:spLocks/>
          </p:cNvSpPr>
          <p:nvPr/>
        </p:nvSpPr>
        <p:spPr>
          <a:xfrm>
            <a:off x="451861" y="22384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sz="48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View reading stats</a:t>
            </a:r>
          </a:p>
        </p:txBody>
      </p:sp>
      <p:sp>
        <p:nvSpPr>
          <p:cNvPr id="7" name="LIST">
            <a:extLst>
              <a:ext uri="{FF2B5EF4-FFF2-40B4-BE49-F238E27FC236}">
                <a16:creationId xmlns:a16="http://schemas.microsoft.com/office/drawing/2014/main" id="{6671ED34-8334-2918-3FFC-75F3A5A64E79}"/>
              </a:ext>
            </a:extLst>
          </p:cNvPr>
          <p:cNvSpPr txBox="1">
            <a:spLocks/>
          </p:cNvSpPr>
          <p:nvPr/>
        </p:nvSpPr>
        <p:spPr>
          <a:xfrm>
            <a:off x="583153" y="1555234"/>
            <a:ext cx="6236014" cy="342972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1"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メイリオ"/>
              </a:defRPr>
            </a:lvl1pPr>
            <a:lvl2pPr marL="5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2pPr>
            <a:lvl3pPr marL="10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3pPr>
            <a:lvl4pPr marL="16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4pPr>
            <a:lvl5pPr marL="216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5pPr>
            <a:lvl6pPr marL="270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6pPr>
            <a:lvl7pPr marL="32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7pPr>
            <a:lvl8pPr marL="37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8pPr>
            <a:lvl9pPr marL="43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9pPr>
          </a:lstStyle>
          <a:p>
            <a:pPr marL="342900" lvl="0" indent="-342900" defTabSz="914446">
              <a:spcAft>
                <a:spcPts val="0"/>
              </a:spcAft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400" b="1" dirty="0">
                <a:solidFill>
                  <a:srgbClr val="3B3461"/>
                </a:solidFill>
              </a:rPr>
              <a:t>Private</a:t>
            </a:r>
            <a:r>
              <a:rPr kumimoji="0" lang="en-US" sz="2400" dirty="0">
                <a:solidFill>
                  <a:srgbClr val="3B3461"/>
                </a:solidFill>
              </a:rPr>
              <a:t> to each reader’s account. Users can share with a screenshot</a:t>
            </a:r>
          </a:p>
          <a:p>
            <a:pPr marL="342900" lvl="0" indent="-342900" defTabSz="914446">
              <a:spcAft>
                <a:spcPts val="0"/>
              </a:spcAft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endParaRPr kumimoji="0" lang="en-US" sz="2400" dirty="0">
              <a:solidFill>
                <a:srgbClr val="3B3461"/>
              </a:solidFill>
            </a:endParaRPr>
          </a:p>
          <a:p>
            <a:pPr marL="342900" lvl="0" indent="-342900" defTabSz="914446">
              <a:spcAft>
                <a:spcPts val="0"/>
              </a:spcAft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400" b="1" dirty="0">
                <a:solidFill>
                  <a:srgbClr val="3B3461"/>
                </a:solidFill>
              </a:rPr>
              <a:t>Filter stats </a:t>
            </a:r>
            <a:r>
              <a:rPr kumimoji="0" lang="en-US" sz="2400" dirty="0">
                <a:solidFill>
                  <a:srgbClr val="3B3461"/>
                </a:solidFill>
              </a:rPr>
              <a:t>to show stats for all time, today, or a custom date range</a:t>
            </a:r>
          </a:p>
          <a:p>
            <a:pPr marL="342900" lvl="0" indent="-342900" defTabSz="914446">
              <a:spcAft>
                <a:spcPts val="0"/>
              </a:spcAft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endParaRPr kumimoji="0" lang="en-US" sz="2400" dirty="0">
              <a:solidFill>
                <a:srgbClr val="3B3461"/>
              </a:solidFill>
            </a:endParaRPr>
          </a:p>
          <a:p>
            <a:pPr marL="342900" lvl="0" indent="-342900" defTabSz="914446">
              <a:spcAft>
                <a:spcPts val="0"/>
              </a:spcAft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400" dirty="0">
                <a:solidFill>
                  <a:srgbClr val="3B3461"/>
                </a:solidFill>
              </a:rPr>
              <a:t>Available on the </a:t>
            </a:r>
            <a:r>
              <a:rPr kumimoji="0" lang="en-US" sz="2400" b="1" dirty="0">
                <a:solidFill>
                  <a:srgbClr val="3B3461"/>
                </a:solidFill>
              </a:rPr>
              <a:t>Me </a:t>
            </a:r>
            <a:r>
              <a:rPr kumimoji="0" lang="en-US" sz="2400" dirty="0">
                <a:solidFill>
                  <a:srgbClr val="3B3461"/>
                </a:solidFill>
              </a:rPr>
              <a:t>tab</a:t>
            </a:r>
          </a:p>
          <a:p>
            <a:pPr lvl="0" defTabSz="914446">
              <a:spcAft>
                <a:spcPts val="0"/>
              </a:spcAft>
              <a:buClr>
                <a:srgbClr val="F15B2C"/>
              </a:buClr>
              <a:defRPr/>
            </a:pPr>
            <a:endParaRPr kumimoji="0" lang="en-US" sz="2400" dirty="0">
              <a:solidFill>
                <a:srgbClr val="3B3461"/>
              </a:solidFill>
            </a:endParaRPr>
          </a:p>
        </p:txBody>
      </p:sp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03A7898C-10A1-43C8-DA85-107616C45C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521" r="31213" b="7956"/>
          <a:stretch/>
        </p:blipFill>
        <p:spPr>
          <a:xfrm>
            <a:off x="7187755" y="-449056"/>
            <a:ext cx="5043065" cy="7006557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0A948B65-615F-7A8E-4137-5FD3441240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9510" y="2784338"/>
            <a:ext cx="3092892" cy="238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28A8A95-D8E2-E269-D516-11D2485C0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492" y="512299"/>
            <a:ext cx="3845355" cy="5534980"/>
          </a:xfrm>
          <a:prstGeom prst="rect">
            <a:avLst/>
          </a:prstGeom>
        </p:spPr>
      </p:pic>
      <p:pic>
        <p:nvPicPr>
          <p:cNvPr id="21" name="Picture 20" descr="Shape&#10;&#10;Description automatically generated">
            <a:extLst>
              <a:ext uri="{FF2B5EF4-FFF2-40B4-BE49-F238E27FC236}">
                <a16:creationId xmlns:a16="http://schemas.microsoft.com/office/drawing/2014/main" id="{9FC75300-4CDE-E219-1362-1BACE50A42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521" r="31213" b="7956"/>
          <a:stretch/>
        </p:blipFill>
        <p:spPr>
          <a:xfrm>
            <a:off x="7197505" y="-449056"/>
            <a:ext cx="5022298" cy="70065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A8DAFA-852F-56FD-6CAD-FEA4DEA6C100}"/>
              </a:ext>
            </a:extLst>
          </p:cNvPr>
          <p:cNvSpPr txBox="1"/>
          <p:nvPr/>
        </p:nvSpPr>
        <p:spPr>
          <a:xfrm>
            <a:off x="426721" y="6494161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FAAE74-7D9B-1063-E28E-CDB4CC192F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591031" y="6420901"/>
            <a:ext cx="1170380" cy="430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724186-D585-F355-F268-1D50E037A81F}"/>
              </a:ext>
            </a:extLst>
          </p:cNvPr>
          <p:cNvSpPr txBox="1">
            <a:spLocks/>
          </p:cNvSpPr>
          <p:nvPr/>
        </p:nvSpPr>
        <p:spPr>
          <a:xfrm>
            <a:off x="451861" y="22384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sz="48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Earn achievement badges</a:t>
            </a:r>
          </a:p>
        </p:txBody>
      </p:sp>
      <p:sp>
        <p:nvSpPr>
          <p:cNvPr id="7" name="LIST">
            <a:extLst>
              <a:ext uri="{FF2B5EF4-FFF2-40B4-BE49-F238E27FC236}">
                <a16:creationId xmlns:a16="http://schemas.microsoft.com/office/drawing/2014/main" id="{6671ED34-8334-2918-3FFC-75F3A5A64E79}"/>
              </a:ext>
            </a:extLst>
          </p:cNvPr>
          <p:cNvSpPr txBox="1">
            <a:spLocks/>
          </p:cNvSpPr>
          <p:nvPr/>
        </p:nvSpPr>
        <p:spPr>
          <a:xfrm>
            <a:off x="583153" y="1555234"/>
            <a:ext cx="5660485" cy="3429721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1"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メイリオ"/>
              </a:defRPr>
            </a:lvl1pPr>
            <a:lvl2pPr marL="5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2pPr>
            <a:lvl3pPr marL="10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3pPr>
            <a:lvl4pPr marL="16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4pPr>
            <a:lvl5pPr marL="216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5pPr>
            <a:lvl6pPr marL="270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6pPr>
            <a:lvl7pPr marL="32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7pPr>
            <a:lvl8pPr marL="37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8pPr>
            <a:lvl9pPr marL="43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9pPr>
          </a:lstStyle>
          <a:p>
            <a:pPr marL="342900" lvl="0" indent="-342900" defTabSz="914446">
              <a:spcAft>
                <a:spcPts val="0"/>
              </a:spcAft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400" b="1" dirty="0">
                <a:solidFill>
                  <a:srgbClr val="3B3461"/>
                </a:solidFill>
              </a:rPr>
              <a:t>Earn </a:t>
            </a:r>
            <a:r>
              <a:rPr kumimoji="0" lang="en-US" sz="2400" dirty="0">
                <a:solidFill>
                  <a:srgbClr val="3B3461"/>
                </a:solidFill>
              </a:rPr>
              <a:t>badges</a:t>
            </a:r>
            <a:r>
              <a:rPr kumimoji="0" lang="en-US" sz="2400" b="1" dirty="0">
                <a:solidFill>
                  <a:srgbClr val="3B3461"/>
                </a:solidFill>
              </a:rPr>
              <a:t> </a:t>
            </a:r>
            <a:r>
              <a:rPr kumimoji="0" lang="en-US" sz="2400" dirty="0">
                <a:solidFill>
                  <a:srgbClr val="3B3461"/>
                </a:solidFill>
              </a:rPr>
              <a:t>for accomplishing a variety of tasks within Sora</a:t>
            </a:r>
          </a:p>
          <a:p>
            <a:pPr marL="342900" lvl="0" indent="-342900" defTabSz="914446">
              <a:spcAft>
                <a:spcPts val="0"/>
              </a:spcAft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endParaRPr kumimoji="0" lang="en-US" sz="2400" dirty="0">
              <a:solidFill>
                <a:srgbClr val="3B3461"/>
              </a:solidFill>
            </a:endParaRPr>
          </a:p>
          <a:p>
            <a:pPr marL="342900" indent="-342900" defTabSz="914446">
              <a:spcAft>
                <a:spcPts val="0"/>
              </a:spcAft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400" b="1" dirty="0">
                <a:solidFill>
                  <a:srgbClr val="3B3461"/>
                </a:solidFill>
                <a:latin typeface="Calibri"/>
                <a:cs typeface="Calibri"/>
              </a:rPr>
              <a:t>View </a:t>
            </a:r>
            <a:r>
              <a:rPr kumimoji="0" lang="en-US" sz="2400" dirty="0">
                <a:solidFill>
                  <a:srgbClr val="3B3461"/>
                </a:solidFill>
                <a:latin typeface="Calibri"/>
                <a:cs typeface="Calibri"/>
              </a:rPr>
              <a:t>badges on-screen as they are earned; </a:t>
            </a:r>
            <a:r>
              <a:rPr kumimoji="0" lang="en-US" sz="2400" b="1" dirty="0">
                <a:solidFill>
                  <a:srgbClr val="3B3461"/>
                </a:solidFill>
                <a:latin typeface="Calibri"/>
                <a:cs typeface="Calibri"/>
              </a:rPr>
              <a:t>dismiss </a:t>
            </a:r>
            <a:r>
              <a:rPr kumimoji="0" lang="en-US" sz="2400" dirty="0">
                <a:solidFill>
                  <a:srgbClr val="3B3461"/>
                </a:solidFill>
                <a:latin typeface="Calibri"/>
                <a:cs typeface="Calibri"/>
              </a:rPr>
              <a:t>them easily.</a:t>
            </a:r>
          </a:p>
          <a:p>
            <a:pPr marL="342900" lvl="0" indent="-342900" defTabSz="914446">
              <a:spcAft>
                <a:spcPts val="0"/>
              </a:spcAft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endParaRPr kumimoji="0" lang="en-US" sz="2400" dirty="0">
              <a:solidFill>
                <a:srgbClr val="3B3461"/>
              </a:solidFill>
            </a:endParaRPr>
          </a:p>
          <a:p>
            <a:pPr marL="342900" lvl="0" indent="-342900" defTabSz="914446">
              <a:spcAft>
                <a:spcPts val="0"/>
              </a:spcAft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400" dirty="0">
                <a:solidFill>
                  <a:srgbClr val="3B3461"/>
                </a:solidFill>
              </a:rPr>
              <a:t>Track earned and unearned badges on the </a:t>
            </a:r>
            <a:r>
              <a:rPr kumimoji="0" lang="en-US" sz="2400" b="1" dirty="0">
                <a:solidFill>
                  <a:srgbClr val="3B3461"/>
                </a:solidFill>
              </a:rPr>
              <a:t>Me </a:t>
            </a:r>
            <a:r>
              <a:rPr kumimoji="0" lang="en-US" sz="2400" dirty="0">
                <a:solidFill>
                  <a:srgbClr val="3B3461"/>
                </a:solidFill>
              </a:rPr>
              <a:t>tab</a:t>
            </a:r>
          </a:p>
          <a:p>
            <a:pPr lvl="0" defTabSz="914446">
              <a:spcAft>
                <a:spcPts val="0"/>
              </a:spcAft>
              <a:buClr>
                <a:srgbClr val="F15B2C"/>
              </a:buClr>
              <a:defRPr/>
            </a:pPr>
            <a:endParaRPr kumimoji="0" lang="en-US" sz="2400" dirty="0">
              <a:solidFill>
                <a:srgbClr val="3B3461"/>
              </a:solidFill>
            </a:endParaRP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E55EC590-96BE-0AA6-93D9-0D0094F895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7424" y="3892591"/>
            <a:ext cx="3092892" cy="238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3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A42AB6C-1EBE-4988-AAB5-7422637765DB}"/>
              </a:ext>
            </a:extLst>
          </p:cNvPr>
          <p:cNvSpPr txBox="1"/>
          <p:nvPr/>
        </p:nvSpPr>
        <p:spPr>
          <a:xfrm>
            <a:off x="911113" y="5335126"/>
            <a:ext cx="2712208" cy="7734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4" tIns="47624" rIns="47624" bIns="47624" numCol="1" spcCol="38100" rtlCol="0" anchor="t">
            <a:spAutoFit/>
          </a:bodyPr>
          <a:lstStyle/>
          <a:p>
            <a:pPr algn="ctr" defTabSz="548391" hangingPunct="0">
              <a:spcAft>
                <a:spcPts val="800"/>
              </a:spcAft>
            </a:pPr>
            <a:r>
              <a:rPr kumimoji="1" lang="en-US" sz="1867" b="1" dirty="0">
                <a:latin typeface="Calibri" panose="020F0502020204030204" pitchFamily="34" charset="0"/>
                <a:cs typeface="Calibri" panose="020F0502020204030204" pitchFamily="34" charset="0"/>
              </a:rPr>
              <a:t>Download the Sora app </a:t>
            </a:r>
            <a:br>
              <a:rPr kumimoji="1" lang="en-US" sz="1867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1" lang="en-US" sz="1867" dirty="0">
                <a:latin typeface="Calibri" panose="020F0502020204030204" pitchFamily="34" charset="0"/>
                <a:cs typeface="Calibri" panose="020F0502020204030204" pitchFamily="34" charset="0"/>
              </a:rPr>
              <a:t>or visit soraapp.com.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C46AD5-03C5-4290-9C6F-E41829F95E52}"/>
              </a:ext>
            </a:extLst>
          </p:cNvPr>
          <p:cNvSpPr txBox="1"/>
          <p:nvPr/>
        </p:nvSpPr>
        <p:spPr>
          <a:xfrm>
            <a:off x="4368136" y="5335126"/>
            <a:ext cx="3455724" cy="10607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4" tIns="47624" rIns="47624" bIns="47624" numCol="1" spcCol="38100" rtlCol="0" anchor="t">
            <a:spAutoFit/>
          </a:bodyPr>
          <a:lstStyle/>
          <a:p>
            <a:pPr algn="ctr" defTabSz="548391" hangingPunct="0">
              <a:spcAft>
                <a:spcPts val="800"/>
              </a:spcAft>
            </a:pPr>
            <a:r>
              <a:rPr kumimoji="1" lang="en-US" sz="1850" b="1" dirty="0">
                <a:latin typeface="Calibri"/>
                <a:cs typeface="Calibri"/>
              </a:rPr>
              <a:t>Help students explore.</a:t>
            </a:r>
            <a:b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1" lang="en-US" sz="1850" dirty="0">
                <a:latin typeface="Calibri"/>
                <a:cs typeface="Calibri"/>
              </a:rPr>
              <a:t>Ensure students can sign in. </a:t>
            </a:r>
            <a:br>
              <a:rPr lang="en-US" sz="185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1" lang="en-US" sz="1850" dirty="0">
                <a:latin typeface="Calibri"/>
                <a:cs typeface="Calibri"/>
              </a:rPr>
              <a:t>Try a guided exploration!</a:t>
            </a:r>
            <a:endParaRPr kumimoji="1" lang="en-US" sz="1850" b="1" dirty="0">
              <a:latin typeface="Calibri"/>
              <a:cs typeface="Calibri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32B7F7-9AA6-4F52-97E8-17F90F67ABBD}"/>
              </a:ext>
            </a:extLst>
          </p:cNvPr>
          <p:cNvSpPr txBox="1"/>
          <p:nvPr/>
        </p:nvSpPr>
        <p:spPr>
          <a:xfrm>
            <a:off x="8266860" y="5338142"/>
            <a:ext cx="3352800" cy="7734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4" tIns="47624" rIns="47624" bIns="47624" numCol="1" spcCol="38100" rtlCol="0" anchor="t">
            <a:spAutoFit/>
          </a:bodyPr>
          <a:lstStyle/>
          <a:p>
            <a:pPr algn="ctr" defTabSz="548391" hangingPunct="0">
              <a:spcAft>
                <a:spcPts val="800"/>
              </a:spcAft>
            </a:pPr>
            <a:r>
              <a:rPr kumimoji="1" lang="en-US" sz="1867" b="1" dirty="0">
                <a:latin typeface="Calibri" panose="020F0502020204030204" pitchFamily="34" charset="0"/>
                <a:cs typeface="Calibri" panose="020F0502020204030204" pitchFamily="34" charset="0"/>
              </a:rPr>
              <a:t>Explore marketing materials</a:t>
            </a:r>
            <a:br>
              <a:rPr kumimoji="1" lang="en-US" sz="1867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1" lang="en-US" sz="1867" dirty="0">
                <a:latin typeface="Calibri" panose="020F0502020204030204" pitchFamily="34" charset="0"/>
                <a:cs typeface="Calibri" panose="020F0502020204030204" pitchFamily="34" charset="0"/>
              </a:rPr>
              <a:t>&amp; more on the </a:t>
            </a:r>
            <a:r>
              <a:rPr kumimoji="1" lang="en-US" sz="1867" dirty="0">
                <a:solidFill>
                  <a:srgbClr val="F05A2A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 Center</a:t>
            </a:r>
            <a:r>
              <a:rPr kumimoji="1" lang="en-US" sz="1867" dirty="0">
                <a:solidFill>
                  <a:srgbClr val="F05A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1" name="Flowchart: Connector 50">
            <a:extLst>
              <a:ext uri="{FF2B5EF4-FFF2-40B4-BE49-F238E27FC236}">
                <a16:creationId xmlns:a16="http://schemas.microsoft.com/office/drawing/2014/main" id="{BE0B64C6-DBEF-4D7A-9D5B-03B372A64847}"/>
              </a:ext>
            </a:extLst>
          </p:cNvPr>
          <p:cNvSpPr/>
          <p:nvPr/>
        </p:nvSpPr>
        <p:spPr>
          <a:xfrm>
            <a:off x="8833840" y="2410093"/>
            <a:ext cx="1637765" cy="16377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F76298AA-0285-4DC9-AF12-299CE75F1A8E}"/>
              </a:ext>
            </a:extLst>
          </p:cNvPr>
          <p:cNvSpPr txBox="1">
            <a:spLocks/>
          </p:cNvSpPr>
          <p:nvPr/>
        </p:nvSpPr>
        <p:spPr>
          <a:xfrm>
            <a:off x="451861" y="22384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sz="48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 steps for success </a:t>
            </a:r>
          </a:p>
        </p:txBody>
      </p:sp>
      <p:pic>
        <p:nvPicPr>
          <p:cNvPr id="17" name="Graphic 16" descr="Storytelling outline">
            <a:extLst>
              <a:ext uri="{FF2B5EF4-FFF2-40B4-BE49-F238E27FC236}">
                <a16:creationId xmlns:a16="http://schemas.microsoft.com/office/drawing/2014/main" id="{574847CE-1587-9370-BE48-A2E6650D77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01840" y="2622303"/>
            <a:ext cx="1444844" cy="144484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47957EF-350E-5FDC-EFE6-DC53F2ADFCA3}"/>
              </a:ext>
            </a:extLst>
          </p:cNvPr>
          <p:cNvGrpSpPr/>
          <p:nvPr/>
        </p:nvGrpSpPr>
        <p:grpSpPr>
          <a:xfrm>
            <a:off x="8901258" y="2928794"/>
            <a:ext cx="2047048" cy="1172544"/>
            <a:chOff x="4369091" y="1107779"/>
            <a:chExt cx="8458677" cy="484510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6DBA780-F63C-B8CB-A584-98AA5B31A4B9}"/>
                </a:ext>
              </a:extLst>
            </p:cNvPr>
            <p:cNvGrpSpPr/>
            <p:nvPr/>
          </p:nvGrpSpPr>
          <p:grpSpPr>
            <a:xfrm>
              <a:off x="4369091" y="1107779"/>
              <a:ext cx="8458677" cy="4845109"/>
              <a:chOff x="1584089" y="526817"/>
              <a:chExt cx="9078074" cy="5199898"/>
            </a:xfrm>
          </p:grpSpPr>
          <p:sp>
            <p:nvSpPr>
              <p:cNvPr id="21" name="Freeform 2">
                <a:extLst>
                  <a:ext uri="{FF2B5EF4-FFF2-40B4-BE49-F238E27FC236}">
                    <a16:creationId xmlns:a16="http://schemas.microsoft.com/office/drawing/2014/main" id="{042B4CAC-CCB3-4270-4441-6BE132647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4089" y="5524926"/>
                <a:ext cx="4572659" cy="201789"/>
              </a:xfrm>
              <a:custGeom>
                <a:avLst/>
                <a:gdLst>
                  <a:gd name="T0" fmla="*/ 0 w 885"/>
                  <a:gd name="T1" fmla="*/ 16 h 39"/>
                  <a:gd name="T2" fmla="*/ 78 w 885"/>
                  <a:gd name="T3" fmla="*/ 39 h 39"/>
                  <a:gd name="T4" fmla="*/ 885 w 885"/>
                  <a:gd name="T5" fmla="*/ 39 h 39"/>
                  <a:gd name="T6" fmla="*/ 885 w 885"/>
                  <a:gd name="T7" fmla="*/ 0 h 39"/>
                  <a:gd name="T8" fmla="*/ 0 w 885"/>
                  <a:gd name="T9" fmla="*/ 0 h 39"/>
                  <a:gd name="T10" fmla="*/ 0 w 885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Roboto Light"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B663CFDA-3E11-6EA9-4FAB-851A3CF7B5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502" y="5524926"/>
                <a:ext cx="4572659" cy="201789"/>
              </a:xfrm>
              <a:custGeom>
                <a:avLst/>
                <a:gdLst>
                  <a:gd name="T0" fmla="*/ 884 w 884"/>
                  <a:gd name="T1" fmla="*/ 16 h 39"/>
                  <a:gd name="T2" fmla="*/ 806 w 884"/>
                  <a:gd name="T3" fmla="*/ 39 h 39"/>
                  <a:gd name="T4" fmla="*/ 0 w 884"/>
                  <a:gd name="T5" fmla="*/ 39 h 39"/>
                  <a:gd name="T6" fmla="*/ 0 w 884"/>
                  <a:gd name="T7" fmla="*/ 0 h 39"/>
                  <a:gd name="T8" fmla="*/ 884 w 884"/>
                  <a:gd name="T9" fmla="*/ 0 h 39"/>
                  <a:gd name="T10" fmla="*/ 884 w 884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Roboto Light"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EFA1B161-DD1A-EA00-631F-BE37A74229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4827" y="526817"/>
                <a:ext cx="7309019" cy="4987761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Roboto Light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F7B6426-D24E-A3F8-C8C9-521E3AAAA6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4089" y="5442142"/>
                <a:ext cx="9078074" cy="16556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Roboto Light"/>
                </a:endParaRPr>
              </a:p>
            </p:txBody>
          </p:sp>
          <p:sp>
            <p:nvSpPr>
              <p:cNvPr id="28" name="Freeform 6">
                <a:extLst>
                  <a:ext uri="{FF2B5EF4-FFF2-40B4-BE49-F238E27FC236}">
                    <a16:creationId xmlns:a16="http://schemas.microsoft.com/office/drawing/2014/main" id="{F9D0BD0D-8432-1F47-BBC3-75C1EC404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8776" y="5442143"/>
                <a:ext cx="1303517" cy="93133"/>
              </a:xfrm>
              <a:custGeom>
                <a:avLst/>
                <a:gdLst>
                  <a:gd name="T0" fmla="*/ 0 w 252"/>
                  <a:gd name="T1" fmla="*/ 0 h 18"/>
                  <a:gd name="T2" fmla="*/ 22 w 252"/>
                  <a:gd name="T3" fmla="*/ 18 h 18"/>
                  <a:gd name="T4" fmla="*/ 230 w 252"/>
                  <a:gd name="T5" fmla="*/ 18 h 18"/>
                  <a:gd name="T6" fmla="*/ 252 w 252"/>
                  <a:gd name="T7" fmla="*/ 0 h 18"/>
                  <a:gd name="T8" fmla="*/ 0 w 25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Roboto Light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2FEFF7EC-87B9-50F3-70E2-92B2FC8F57B5}"/>
                  </a:ext>
                </a:extLst>
              </p:cNvPr>
              <p:cNvSpPr/>
              <p:nvPr/>
            </p:nvSpPr>
            <p:spPr>
              <a:xfrm>
                <a:off x="6120543" y="642364"/>
                <a:ext cx="84527" cy="8452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EFA80D5-F627-909F-25FE-B4CB9BB62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27020" y="1521105"/>
              <a:ext cx="6405474" cy="3943746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9ABFE92-81B9-B760-0438-CCCC4BA76B94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44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527D096B-6BD3-FFEF-AE09-2E401955FA5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574588" y="6290266"/>
            <a:ext cx="1170380" cy="430316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F6320D04-B9EE-1561-4A06-E9E828AB1164}"/>
              </a:ext>
            </a:extLst>
          </p:cNvPr>
          <p:cNvGrpSpPr/>
          <p:nvPr/>
        </p:nvGrpSpPr>
        <p:grpSpPr>
          <a:xfrm>
            <a:off x="533174" y="1875209"/>
            <a:ext cx="3293175" cy="3202282"/>
            <a:chOff x="533174" y="1875209"/>
            <a:chExt cx="3293175" cy="320228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9C85A0B-C23F-0262-E9A0-EEE78068D2BA}"/>
                </a:ext>
              </a:extLst>
            </p:cNvPr>
            <p:cNvGrpSpPr/>
            <p:nvPr/>
          </p:nvGrpSpPr>
          <p:grpSpPr>
            <a:xfrm>
              <a:off x="533174" y="1875209"/>
              <a:ext cx="3293175" cy="3202282"/>
              <a:chOff x="533174" y="1875209"/>
              <a:chExt cx="3293175" cy="3202282"/>
            </a:xfrm>
          </p:grpSpPr>
          <p:sp>
            <p:nvSpPr>
              <p:cNvPr id="4" name="Flowchart: Connector 3">
                <a:extLst>
                  <a:ext uri="{FF2B5EF4-FFF2-40B4-BE49-F238E27FC236}">
                    <a16:creationId xmlns:a16="http://schemas.microsoft.com/office/drawing/2014/main" id="{7E5544DA-F20F-10FF-B154-4BF95A3DEA98}"/>
                  </a:ext>
                </a:extLst>
              </p:cNvPr>
              <p:cNvSpPr/>
              <p:nvPr/>
            </p:nvSpPr>
            <p:spPr>
              <a:xfrm>
                <a:off x="533174" y="1875209"/>
                <a:ext cx="3293175" cy="3202282"/>
              </a:xfrm>
              <a:prstGeom prst="flowChartConnector">
                <a:avLst/>
              </a:prstGeom>
              <a:solidFill>
                <a:srgbClr val="3C3563"/>
              </a:solidFill>
              <a:ln w="38100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CC92BBEC-7215-2A4A-50C8-FEAFA0C4999B}"/>
                  </a:ext>
                </a:extLst>
              </p:cNvPr>
              <p:cNvSpPr/>
              <p:nvPr/>
            </p:nvSpPr>
            <p:spPr>
              <a:xfrm>
                <a:off x="828330" y="2177528"/>
                <a:ext cx="2671375" cy="2597644"/>
              </a:xfrm>
              <a:prstGeom prst="flowChartConnector">
                <a:avLst/>
              </a:prstGeom>
              <a:solidFill>
                <a:schemeClr val="bg1"/>
              </a:solidFill>
              <a:ln w="38100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p:grpSp>
        <p:pic>
          <p:nvPicPr>
            <p:cNvPr id="7" name="Picture 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D3FACA3-A20E-C919-731A-47185933D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49516" y="2269794"/>
              <a:ext cx="3265026" cy="252297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AEF214-6E77-16F5-7EF1-1AA6E7998783}"/>
              </a:ext>
            </a:extLst>
          </p:cNvPr>
          <p:cNvGrpSpPr/>
          <p:nvPr/>
        </p:nvGrpSpPr>
        <p:grpSpPr>
          <a:xfrm>
            <a:off x="8233582" y="1827859"/>
            <a:ext cx="3293175" cy="3202282"/>
            <a:chOff x="533174" y="1875209"/>
            <a:chExt cx="3293175" cy="3202282"/>
          </a:xfrm>
        </p:grpSpPr>
        <p:sp>
          <p:nvSpPr>
            <p:cNvPr id="31" name="Flowchart: Connector 30">
              <a:extLst>
                <a:ext uri="{FF2B5EF4-FFF2-40B4-BE49-F238E27FC236}">
                  <a16:creationId xmlns:a16="http://schemas.microsoft.com/office/drawing/2014/main" id="{80790E12-001B-98AA-E857-8D6BA09EE220}"/>
                </a:ext>
              </a:extLst>
            </p:cNvPr>
            <p:cNvSpPr/>
            <p:nvPr/>
          </p:nvSpPr>
          <p:spPr>
            <a:xfrm>
              <a:off x="533174" y="1875209"/>
              <a:ext cx="3293175" cy="3202282"/>
            </a:xfrm>
            <a:prstGeom prst="flowChartConnector">
              <a:avLst/>
            </a:prstGeom>
            <a:solidFill>
              <a:srgbClr val="3C3563"/>
            </a:solidFill>
            <a:ln w="38100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3" name="Flowchart: Connector 32">
              <a:extLst>
                <a:ext uri="{FF2B5EF4-FFF2-40B4-BE49-F238E27FC236}">
                  <a16:creationId xmlns:a16="http://schemas.microsoft.com/office/drawing/2014/main" id="{6519DCC2-EB61-51AE-7EFB-96E4BA23DC0A}"/>
                </a:ext>
              </a:extLst>
            </p:cNvPr>
            <p:cNvSpPr/>
            <p:nvPr/>
          </p:nvSpPr>
          <p:spPr>
            <a:xfrm>
              <a:off x="828330" y="2177528"/>
              <a:ext cx="2671375" cy="2597644"/>
            </a:xfrm>
            <a:prstGeom prst="flowChartConnector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9B0D5DC9-4ECD-4840-B14A-EDC3730E350B}"/>
              </a:ext>
            </a:extLst>
          </p:cNvPr>
          <p:cNvSpPr/>
          <p:nvPr/>
        </p:nvSpPr>
        <p:spPr>
          <a:xfrm>
            <a:off x="1839166" y="4508499"/>
            <a:ext cx="845355" cy="845355"/>
          </a:xfrm>
          <a:prstGeom prst="ellipse">
            <a:avLst/>
          </a:prstGeom>
          <a:solidFill>
            <a:srgbClr val="F05A2A"/>
          </a:solidFill>
          <a:ln w="38100" cap="flat">
            <a:solidFill>
              <a:srgbClr val="FFFF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4" tIns="47624" rIns="47624" bIns="47624" numCol="1" spcCol="38100" rtlCol="0" anchor="ctr">
            <a:noAutofit/>
          </a:bodyPr>
          <a:lstStyle/>
          <a:p>
            <a:pPr algn="ctr" defTabSz="548391" hangingPunct="0"/>
            <a:r>
              <a:rPr lang="en-US" sz="2133" b="1" dirty="0">
                <a:solidFill>
                  <a:schemeClr val="bg1"/>
                </a:solidFill>
                <a:latin typeface="Montserrat" panose="02000505000000020004" pitchFamily="2" charset="0"/>
                <a:cs typeface="ヒラギノ角ゴ ProN W3"/>
                <a:sym typeface="ヒラギノ角ゴ ProN W3"/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FF1ACD5-A6C1-4D00-9146-FA1AE703859C}"/>
              </a:ext>
            </a:extLst>
          </p:cNvPr>
          <p:cNvSpPr/>
          <p:nvPr/>
        </p:nvSpPr>
        <p:spPr>
          <a:xfrm>
            <a:off x="9502106" y="4489771"/>
            <a:ext cx="845355" cy="845355"/>
          </a:xfrm>
          <a:prstGeom prst="ellipse">
            <a:avLst/>
          </a:prstGeom>
          <a:solidFill>
            <a:srgbClr val="F05A2A"/>
          </a:solidFill>
          <a:ln w="28575" cap="flat">
            <a:solidFill>
              <a:srgbClr val="FFFF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4" tIns="47624" rIns="47624" bIns="47624" numCol="1" spcCol="38100" rtlCol="0" anchor="ctr">
            <a:noAutofit/>
          </a:bodyPr>
          <a:lstStyle/>
          <a:p>
            <a:pPr algn="ctr" defTabSz="548391" hangingPunct="0"/>
            <a:r>
              <a:rPr lang="en-US" sz="2133" b="1" dirty="0">
                <a:solidFill>
                  <a:schemeClr val="bg1"/>
                </a:solidFill>
                <a:latin typeface="Montserrat" panose="02000505000000020004" pitchFamily="2" charset="0"/>
                <a:cs typeface="ヒラギノ角ゴ ProN W3"/>
                <a:sym typeface="ヒラギノ角ゴ ProN W3"/>
              </a:rPr>
              <a:t>3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B7D91D1-856D-E14F-7D53-892261E580A8}"/>
              </a:ext>
            </a:extLst>
          </p:cNvPr>
          <p:cNvGrpSpPr/>
          <p:nvPr/>
        </p:nvGrpSpPr>
        <p:grpSpPr>
          <a:xfrm>
            <a:off x="4383378" y="1890007"/>
            <a:ext cx="3293175" cy="3202282"/>
            <a:chOff x="4383378" y="1890007"/>
            <a:chExt cx="3293175" cy="320228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CC08E34-AC69-DC40-EB88-137DCFEDCF49}"/>
                </a:ext>
              </a:extLst>
            </p:cNvPr>
            <p:cNvGrpSpPr/>
            <p:nvPr/>
          </p:nvGrpSpPr>
          <p:grpSpPr>
            <a:xfrm>
              <a:off x="4383378" y="1890007"/>
              <a:ext cx="3293175" cy="3202282"/>
              <a:chOff x="533174" y="1875209"/>
              <a:chExt cx="3293175" cy="3202282"/>
            </a:xfrm>
          </p:grpSpPr>
          <p:sp>
            <p:nvSpPr>
              <p:cNvPr id="14" name="Flowchart: Connector 13">
                <a:extLst>
                  <a:ext uri="{FF2B5EF4-FFF2-40B4-BE49-F238E27FC236}">
                    <a16:creationId xmlns:a16="http://schemas.microsoft.com/office/drawing/2014/main" id="{C755113A-4887-D572-8A8E-1FB909C40932}"/>
                  </a:ext>
                </a:extLst>
              </p:cNvPr>
              <p:cNvSpPr/>
              <p:nvPr/>
            </p:nvSpPr>
            <p:spPr>
              <a:xfrm>
                <a:off x="533174" y="1875209"/>
                <a:ext cx="3293175" cy="3202282"/>
              </a:xfrm>
              <a:prstGeom prst="flowChartConnector">
                <a:avLst/>
              </a:prstGeom>
              <a:solidFill>
                <a:srgbClr val="3C3563"/>
              </a:solidFill>
              <a:ln w="38100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DAAC3F53-4A42-7EA4-6B90-FE81302546C5}"/>
                  </a:ext>
                </a:extLst>
              </p:cNvPr>
              <p:cNvSpPr/>
              <p:nvPr/>
            </p:nvSpPr>
            <p:spPr>
              <a:xfrm>
                <a:off x="828330" y="2177528"/>
                <a:ext cx="2671375" cy="2597644"/>
              </a:xfrm>
              <a:prstGeom prst="flowChartConnector">
                <a:avLst/>
              </a:prstGeom>
              <a:solidFill>
                <a:schemeClr val="bg1"/>
              </a:solidFill>
              <a:ln w="38100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p:grpSp>
        <p:pic>
          <p:nvPicPr>
            <p:cNvPr id="37" name="Picture 36" descr="Shape&#10;&#10;Description automatically generated">
              <a:extLst>
                <a:ext uri="{FF2B5EF4-FFF2-40B4-BE49-F238E27FC236}">
                  <a16:creationId xmlns:a16="http://schemas.microsoft.com/office/drawing/2014/main" id="{41589CC1-BF8E-CCBC-4306-4F01C5B210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31521" r="31213" b="7956"/>
            <a:stretch/>
          </p:blipFill>
          <p:spPr>
            <a:xfrm>
              <a:off x="5210550" y="2192326"/>
              <a:ext cx="1651501" cy="2294504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91EC64BC-B0AF-39CD-C23D-A3D319922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01840" y="2547259"/>
              <a:ext cx="1237604" cy="1744819"/>
            </a:xfrm>
            <a:prstGeom prst="rect">
              <a:avLst/>
            </a:prstGeom>
          </p:spPr>
        </p:pic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D3899481-5341-47E5-BDFB-5A7D6D034052}"/>
              </a:ext>
            </a:extLst>
          </p:cNvPr>
          <p:cNvSpPr/>
          <p:nvPr/>
        </p:nvSpPr>
        <p:spPr>
          <a:xfrm>
            <a:off x="5673321" y="4489771"/>
            <a:ext cx="845355" cy="845355"/>
          </a:xfrm>
          <a:prstGeom prst="ellipse">
            <a:avLst/>
          </a:prstGeom>
          <a:solidFill>
            <a:srgbClr val="F05A2A"/>
          </a:solidFill>
          <a:ln w="28575" cap="flat">
            <a:solidFill>
              <a:srgbClr val="FFFF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4" tIns="47624" rIns="47624" bIns="47624" numCol="1" spcCol="38100" rtlCol="0" anchor="ctr">
            <a:noAutofit/>
          </a:bodyPr>
          <a:lstStyle/>
          <a:p>
            <a:pPr algn="ctr" defTabSz="548391" hangingPunct="0"/>
            <a:r>
              <a:rPr lang="en-US" sz="2133" b="1" dirty="0">
                <a:solidFill>
                  <a:schemeClr val="bg1"/>
                </a:solidFill>
                <a:latin typeface="Montserrat" panose="02000505000000020004" pitchFamily="2" charset="0"/>
                <a:cs typeface="ヒラギノ角ゴ ProN W3"/>
                <a:sym typeface="ヒラギノ角ゴ ProN W3"/>
              </a:rPr>
              <a:t>2</a:t>
            </a:r>
          </a:p>
        </p:txBody>
      </p:sp>
      <p:pic>
        <p:nvPicPr>
          <p:cNvPr id="46" name="Picture 45" descr="A group of posters and a person holding a phone&#10;&#10;Description automatically generated">
            <a:extLst>
              <a:ext uri="{FF2B5EF4-FFF2-40B4-BE49-F238E27FC236}">
                <a16:creationId xmlns:a16="http://schemas.microsoft.com/office/drawing/2014/main" id="{188AFDAB-6BB0-D831-785A-900213F2AA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931" y="2716251"/>
            <a:ext cx="2752657" cy="13821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775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ABA06A-0E6E-CECD-8237-A1DE36A0B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362" y="774446"/>
            <a:ext cx="3885399" cy="5494152"/>
          </a:xfrm>
          <a:prstGeom prst="rect">
            <a:avLst/>
          </a:pr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CA5CC2B-9BFE-555B-B0EE-77AA381629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521" r="31213" b="7956"/>
          <a:stretch/>
        </p:blipFill>
        <p:spPr>
          <a:xfrm>
            <a:off x="7034112" y="-206122"/>
            <a:ext cx="5022298" cy="7006557"/>
          </a:xfrm>
          <a:prstGeom prst="rect">
            <a:avLst/>
          </a:prstGeom>
        </p:spPr>
      </p:pic>
      <p:sp>
        <p:nvSpPr>
          <p:cNvPr id="20" name="Subtitle 4">
            <a:extLst>
              <a:ext uri="{FF2B5EF4-FFF2-40B4-BE49-F238E27FC236}">
                <a16:creationId xmlns:a16="http://schemas.microsoft.com/office/drawing/2014/main" id="{BCA003E3-D4A3-4180-AAD1-0EDEFA92C40A}"/>
              </a:ext>
            </a:extLst>
          </p:cNvPr>
          <p:cNvSpPr txBox="1">
            <a:spLocks/>
          </p:cNvSpPr>
          <p:nvPr/>
        </p:nvSpPr>
        <p:spPr>
          <a:xfrm>
            <a:off x="593694" y="1193396"/>
            <a:ext cx="5783261" cy="10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365" indent="-380365" defTabSz="1219170">
              <a:lnSpc>
                <a:spcPct val="150000"/>
              </a:lnSpc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Marketing and outreach materials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,</a:t>
            </a:r>
            <a:endParaRPr lang="en-US"/>
          </a:p>
          <a:p>
            <a:pPr marL="380365" indent="-380365" defTabSz="1219170">
              <a:lnSpc>
                <a:spcPct val="150000"/>
              </a:lnSpc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classroom activities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,</a:t>
            </a:r>
            <a:endParaRPr lang="en-US" sz="2400" dirty="0">
              <a:solidFill>
                <a:srgbClr val="3B3461"/>
              </a:solidFill>
              <a:latin typeface="Calibri" panose="020F0502020204030204" pitchFamily="34" charset="0"/>
              <a:ea typeface="Assistant ExtraLight"/>
              <a:cs typeface="Calibri" panose="020F0502020204030204" pitchFamily="34" charset="0"/>
            </a:endParaRPr>
          </a:p>
          <a:p>
            <a:pPr marL="380365" indent="-380365" defTabSz="1219170">
              <a:lnSpc>
                <a:spcPct val="150000"/>
              </a:lnSpc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curriculum support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,</a:t>
            </a:r>
            <a:endParaRPr lang="en-US" sz="2400" dirty="0">
              <a:solidFill>
                <a:srgbClr val="3B3461"/>
              </a:solidFill>
              <a:latin typeface="Calibri" panose="020F0502020204030204" pitchFamily="34" charset="0"/>
              <a:ea typeface="Assistant ExtraLight"/>
              <a:cs typeface="Calibri" panose="020F0502020204030204" pitchFamily="34" charset="0"/>
            </a:endParaRPr>
          </a:p>
          <a:p>
            <a:pPr marL="380365" indent="-380365" defTabSz="1219170">
              <a:lnSpc>
                <a:spcPct val="150000"/>
              </a:lnSpc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recommendation lists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,</a:t>
            </a:r>
            <a:endParaRPr lang="en-US" sz="2400" dirty="0">
              <a:solidFill>
                <a:srgbClr val="3B3461"/>
              </a:solidFill>
              <a:latin typeface="Calibri" panose="020F0502020204030204" pitchFamily="34" charset="0"/>
              <a:ea typeface="Assistant ExtraLight"/>
              <a:cs typeface="Calibri" panose="020F0502020204030204" pitchFamily="34" charset="0"/>
            </a:endParaRPr>
          </a:p>
          <a:p>
            <a:pPr marL="380365" indent="-380365" defTabSz="1219170">
              <a:lnSpc>
                <a:spcPct val="150000"/>
              </a:lnSpc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webinars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 &amp; 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how-to videos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,</a:t>
            </a:r>
            <a:endParaRPr lang="en-US" sz="2400" dirty="0">
              <a:solidFill>
                <a:srgbClr val="3B3461"/>
              </a:solidFill>
              <a:latin typeface="Calibri" panose="020F0502020204030204" pitchFamily="34" charset="0"/>
              <a:ea typeface="Assistant ExtraLight"/>
              <a:cs typeface="Calibri" panose="020F0502020204030204" pitchFamily="34" charset="0"/>
            </a:endParaRPr>
          </a:p>
          <a:p>
            <a:pPr marL="380365" indent="-380365" defTabSz="1219170">
              <a:lnSpc>
                <a:spcPct val="150000"/>
              </a:lnSpc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self-paced training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, </a:t>
            </a:r>
            <a:endParaRPr lang="en-US" sz="2400" dirty="0">
              <a:solidFill>
                <a:srgbClr val="3B3461"/>
              </a:solidFill>
              <a:latin typeface="Calibri" panose="020F0502020204030204" pitchFamily="34" charset="0"/>
              <a:ea typeface="Assistant ExtraLight"/>
              <a:cs typeface="Calibri" panose="020F0502020204030204" pitchFamily="34" charset="0"/>
            </a:endParaRPr>
          </a:p>
          <a:p>
            <a:pPr marL="380365" indent="-380365" defTabSz="1219170">
              <a:lnSpc>
                <a:spcPct val="150000"/>
              </a:lnSpc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 kits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, &amp; </a:t>
            </a:r>
            <a:endParaRPr lang="en-US" sz="2400" dirty="0">
              <a:solidFill>
                <a:srgbClr val="3B3461"/>
              </a:solidFill>
              <a:latin typeface="Calibri" panose="020F0502020204030204" pitchFamily="34" charset="0"/>
              <a:ea typeface="Assistant ExtraLight"/>
              <a:cs typeface="Calibri" panose="020F0502020204030204" pitchFamily="34" charset="0"/>
            </a:endParaRPr>
          </a:p>
          <a:p>
            <a:pPr marL="380365" indent="-380365" defTabSz="1219170">
              <a:lnSpc>
                <a:spcPct val="150000"/>
              </a:lnSpc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i="1" dirty="0">
                <a:solidFill>
                  <a:srgbClr val="3B3461"/>
                </a:solidFill>
                <a:latin typeface="Calibri"/>
                <a:ea typeface="Assistant ExtraLight"/>
                <a:cs typeface="Calibri"/>
                <a:sym typeface="Assistant ExtraLight"/>
              </a:rPr>
              <a:t>so much more!</a:t>
            </a:r>
            <a:endParaRPr lang="en-US" sz="2400" i="1">
              <a:solidFill>
                <a:srgbClr val="115379"/>
              </a:solidFill>
              <a:latin typeface="Calibri"/>
              <a:ea typeface="Assistant ExtraLight"/>
              <a:cs typeface="Calibri"/>
            </a:endParaRPr>
          </a:p>
          <a:p>
            <a:pPr defTabSz="1219170">
              <a:buClr>
                <a:srgbClr val="3B3461"/>
              </a:buClr>
              <a:defRPr/>
            </a:pPr>
            <a:endParaRPr lang="en-US" sz="1333" i="1" dirty="0">
              <a:solidFill>
                <a:srgbClr val="F15B2C"/>
              </a:solidFill>
              <a:latin typeface="Aller" panose="02000503030000020004" pitchFamily="2" charset="0"/>
              <a:ea typeface="Assistant ExtraLight"/>
              <a:cs typeface="Assistant Light" pitchFamily="2" charset="-79"/>
              <a:sym typeface="Assistant ExtraLight"/>
            </a:endParaRPr>
          </a:p>
          <a:p>
            <a:pPr defTabSz="1219170">
              <a:buClr>
                <a:srgbClr val="3B3461"/>
              </a:buClr>
              <a:defRPr/>
            </a:pPr>
            <a:endParaRPr lang="en-US" sz="1333" i="1" dirty="0">
              <a:solidFill>
                <a:srgbClr val="F15B2C"/>
              </a:solidFill>
              <a:latin typeface="Aller" panose="02000503030000020004" pitchFamily="2" charset="0"/>
              <a:ea typeface="Assistant ExtraLight"/>
              <a:cs typeface="Assistant Light" pitchFamily="2" charset="-79"/>
              <a:sym typeface="Assistant Extra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267957-2D51-1394-BFC2-E2CFC62997C2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>
              <a:buClr>
                <a:srgbClr val="000000"/>
              </a:buClr>
              <a:defRPr/>
            </a:pPr>
            <a:r>
              <a:rPr lang="en-US" sz="1244" kern="0">
                <a:solidFill>
                  <a:srgbClr val="FFFFFF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2E27943-27BA-EDE5-892C-AF13C7E2FF23}"/>
              </a:ext>
            </a:extLst>
          </p:cNvPr>
          <p:cNvSpPr txBox="1">
            <a:spLocks/>
          </p:cNvSpPr>
          <p:nvPr/>
        </p:nvSpPr>
        <p:spPr>
          <a:xfrm>
            <a:off x="451861" y="22384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sz="48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Resource Center</a:t>
            </a:r>
          </a:p>
        </p:txBody>
      </p:sp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6BFB7A46-98C0-6877-DB4C-E00680965A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93289" y="3684815"/>
            <a:ext cx="3954996" cy="305613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D0BFA1-685E-0A77-8A68-6E98BA5E4773}"/>
              </a:ext>
            </a:extLst>
          </p:cNvPr>
          <p:cNvSpPr/>
          <p:nvPr/>
        </p:nvSpPr>
        <p:spPr>
          <a:xfrm>
            <a:off x="593694" y="6093733"/>
            <a:ext cx="5156115" cy="539585"/>
          </a:xfrm>
          <a:prstGeom prst="roundRect">
            <a:avLst/>
          </a:prstGeom>
          <a:solidFill>
            <a:srgbClr val="3C35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75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https://resources.overdrive.com/k-12-schools/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390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1DDA3A-ADE1-B11A-7579-061BB28CB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162" y="763429"/>
            <a:ext cx="3920162" cy="5516185"/>
          </a:xfrm>
          <a:prstGeom prst="rect">
            <a:avLst/>
          </a:prstGeom>
        </p:spPr>
      </p:pic>
      <p:sp>
        <p:nvSpPr>
          <p:cNvPr id="20" name="Subtitle 4">
            <a:extLst>
              <a:ext uri="{FF2B5EF4-FFF2-40B4-BE49-F238E27FC236}">
                <a16:creationId xmlns:a16="http://schemas.microsoft.com/office/drawing/2014/main" id="{BCA003E3-D4A3-4180-AAD1-0EDEFA92C40A}"/>
              </a:ext>
            </a:extLst>
          </p:cNvPr>
          <p:cNvSpPr txBox="1">
            <a:spLocks/>
          </p:cNvSpPr>
          <p:nvPr/>
        </p:nvSpPr>
        <p:spPr>
          <a:xfrm>
            <a:off x="593694" y="1352125"/>
            <a:ext cx="6280831" cy="10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0" indent="-380990" defTabSz="121917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Detailed, </a:t>
            </a:r>
            <a:r>
              <a:rPr lang="en-US" sz="2400" b="1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step-by-step articles 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to help you get started, use Sora, and troubleshoot</a:t>
            </a:r>
          </a:p>
          <a:p>
            <a:pPr marL="380990" indent="-380990" defTabSz="121917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rgbClr val="3B3461"/>
              </a:solidFill>
              <a:latin typeface="Calibri" panose="020F0502020204030204" pitchFamily="34" charset="0"/>
              <a:ea typeface="Assistant ExtraLight"/>
              <a:cs typeface="Calibri" panose="020F0502020204030204" pitchFamily="34" charset="0"/>
              <a:sym typeface="Assistant ExtraLight"/>
            </a:endParaRPr>
          </a:p>
          <a:p>
            <a:pPr marL="380990" indent="-380990" defTabSz="121917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Access in the browser at </a:t>
            </a:r>
            <a:r>
              <a:rPr lang="en-US" sz="2400" b="1" dirty="0">
                <a:solidFill>
                  <a:srgbClr val="F15B2C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help.soraapp.com</a:t>
            </a:r>
            <a:r>
              <a:rPr lang="en-US" sz="2400" b="1" dirty="0">
                <a:solidFill>
                  <a:srgbClr val="F15B2C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 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or open directly from the </a:t>
            </a:r>
            <a:r>
              <a:rPr lang="en-US" sz="2400" b="1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Main Menu 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in Sora</a:t>
            </a:r>
          </a:p>
          <a:p>
            <a:pPr marL="380990" indent="-380990" defTabSz="121917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rgbClr val="3B3461"/>
              </a:solidFill>
              <a:latin typeface="Calibri" panose="020F0502020204030204" pitchFamily="34" charset="0"/>
              <a:ea typeface="Assistant ExtraLight"/>
              <a:cs typeface="Calibri" panose="020F0502020204030204" pitchFamily="34" charset="0"/>
              <a:sym typeface="Assistant ExtraLight"/>
            </a:endParaRPr>
          </a:p>
          <a:p>
            <a:pPr marL="380990" indent="-380990" defTabSz="1219170">
              <a:buClr>
                <a:srgbClr val="F15B2C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Available in 13 </a:t>
            </a:r>
            <a:r>
              <a:rPr lang="en-US" sz="2400" b="1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languages</a:t>
            </a:r>
            <a:r>
              <a:rPr lang="en-US" sz="2400" dirty="0">
                <a:solidFill>
                  <a:srgbClr val="3B3461"/>
                </a:solidFill>
                <a:latin typeface="Calibri" panose="020F0502020204030204" pitchFamily="34" charset="0"/>
                <a:ea typeface="Assistant ExtraLight"/>
                <a:cs typeface="Calibri" panose="020F0502020204030204" pitchFamily="34" charset="0"/>
                <a:sym typeface="Assistant ExtraLight"/>
              </a:rPr>
              <a:t> </a:t>
            </a:r>
            <a:endParaRPr lang="en-US" sz="1333" dirty="0">
              <a:solidFill>
                <a:srgbClr val="F15B2C"/>
              </a:solidFill>
              <a:latin typeface="Aller" panose="02000503030000020004" pitchFamily="2" charset="0"/>
              <a:ea typeface="Assistant ExtraLight"/>
              <a:cs typeface="Assistant Light" pitchFamily="2" charset="-79"/>
              <a:sym typeface="Assistant Extra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267957-2D51-1394-BFC2-E2CFC62997C2}"/>
              </a:ext>
            </a:extLst>
          </p:cNvPr>
          <p:cNvSpPr txBox="1"/>
          <p:nvPr/>
        </p:nvSpPr>
        <p:spPr>
          <a:xfrm>
            <a:off x="426721" y="6363526"/>
            <a:ext cx="2482544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>
              <a:buClr>
                <a:srgbClr val="000000"/>
              </a:buClr>
              <a:defRPr/>
            </a:pPr>
            <a:r>
              <a:rPr lang="en-US" sz="1244" kern="0">
                <a:solidFill>
                  <a:srgbClr val="FFFFFF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© Copyright 2024, OverDrive, Inc.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2E27943-27BA-EDE5-892C-AF13C7E2FF23}"/>
              </a:ext>
            </a:extLst>
          </p:cNvPr>
          <p:cNvSpPr txBox="1">
            <a:spLocks/>
          </p:cNvSpPr>
          <p:nvPr/>
        </p:nvSpPr>
        <p:spPr>
          <a:xfrm>
            <a:off x="451861" y="22384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sz="4800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Sora Help</a:t>
            </a:r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CA5CC2B-9BFE-555B-B0EE-77AA381629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521" r="31213" b="7956"/>
          <a:stretch/>
        </p:blipFill>
        <p:spPr>
          <a:xfrm>
            <a:off x="7034112" y="-206122"/>
            <a:ext cx="5022298" cy="7006557"/>
          </a:xfrm>
          <a:prstGeom prst="rect">
            <a:avLst/>
          </a:prstGeom>
        </p:spPr>
      </p:pic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6BFB7A46-98C0-6877-DB4C-E00680965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036" y="4174269"/>
            <a:ext cx="3954996" cy="305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8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C95FD8-4DC5-420D-A337-5804C71EF3DD}"/>
              </a:ext>
            </a:extLst>
          </p:cNvPr>
          <p:cNvSpPr txBox="1">
            <a:spLocks/>
          </p:cNvSpPr>
          <p:nvPr/>
        </p:nvSpPr>
        <p:spPr>
          <a:xfrm>
            <a:off x="1831381" y="1105786"/>
            <a:ext cx="6143327" cy="516793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1"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メイリオ"/>
              </a:defRPr>
            </a:lvl1pPr>
            <a:lvl2pPr marL="5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2pPr>
            <a:lvl3pPr marL="10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3pPr>
            <a:lvl4pPr marL="16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4pPr>
            <a:lvl5pPr marL="216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5pPr>
            <a:lvl6pPr marL="270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6pPr>
            <a:lvl7pPr marL="324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7pPr>
            <a:lvl8pPr marL="378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8pPr>
            <a:lvl9pPr marL="4320000" marR="0" indent="-36000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FontTx/>
              <a:buChar char="•"/>
              <a:tabLst/>
              <a:defRPr kumimoji="1"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ea"/>
                <a:ea typeface="+mn-ea"/>
                <a:cs typeface="+mj-cs"/>
                <a:sym typeface="メイリオ"/>
              </a:defRPr>
            </a:lvl9pPr>
          </a:lstStyle>
          <a:p>
            <a:pPr marL="304815" indent="-304815"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133" b="1" kern="0" dirty="0">
                <a:solidFill>
                  <a:srgbClr val="3B3461"/>
                </a:solidFill>
              </a:rPr>
              <a:t>Use bullet points or</a:t>
            </a:r>
          </a:p>
          <a:p>
            <a:pPr>
              <a:lnSpc>
                <a:spcPct val="125000"/>
              </a:lnSpc>
              <a:spcBef>
                <a:spcPts val="800"/>
              </a:spcBef>
              <a:buClr>
                <a:srgbClr val="F05A2A"/>
              </a:buClr>
              <a:buSzPct val="75000"/>
            </a:pPr>
            <a:r>
              <a:rPr lang="en-US" sz="2133" kern="0" dirty="0">
                <a:solidFill>
                  <a:srgbClr val="3B3461"/>
                </a:solidFill>
              </a:rPr>
              <a:t>Change this into a paragraph for your needs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58DE1B6-AEBC-4582-963E-5E77AB131548}"/>
              </a:ext>
            </a:extLst>
          </p:cNvPr>
          <p:cNvSpPr txBox="1">
            <a:spLocks/>
          </p:cNvSpPr>
          <p:nvPr/>
        </p:nvSpPr>
        <p:spPr>
          <a:xfrm>
            <a:off x="451861" y="322165"/>
            <a:ext cx="11308339" cy="5395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1pPr>
            <a:lvl2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2pPr>
            <a:lvl3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3pPr>
            <a:lvl4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4pPr>
            <a:lvl5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5pPr>
            <a:lvl6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6pPr>
            <a:lvl7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7pPr>
            <a:lvl8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8pPr>
            <a:lvl9pPr marL="0" marR="0" indent="0" algn="l" defTabSz="46262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メイリオ"/>
              </a:defRPr>
            </a:lvl9pPr>
          </a:lstStyle>
          <a:p>
            <a:r>
              <a:rPr lang="en-US" b="1" kern="0" dirty="0">
                <a:solidFill>
                  <a:srgbClr val="3B34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 your title here</a:t>
            </a: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EBEAD2A2-8E07-4C5A-7847-DCCCB24B47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574588" y="6290266"/>
            <a:ext cx="1170380" cy="4303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46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Gerrq5I"/>
  <p:tag name="ARTICULATE_PROJECT_OPEN" val="0"/>
  <p:tag name="ARTICULATE_SLIDE_COUNT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usiness 2021 Annual Report Infographics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D9D9D9"/>
      </a:lt2>
      <a:accent1>
        <a:srgbClr val="1642C5"/>
      </a:accent1>
      <a:accent2>
        <a:srgbClr val="155FE5"/>
      </a:accent2>
      <a:accent3>
        <a:srgbClr val="2A8BFD"/>
      </a:accent3>
      <a:accent4>
        <a:srgbClr val="434343"/>
      </a:accent4>
      <a:accent5>
        <a:srgbClr val="888888"/>
      </a:accent5>
      <a:accent6>
        <a:srgbClr val="CCCCC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8A63CB2EF0664C96A8FCB982FBC9C4" ma:contentTypeVersion="17" ma:contentTypeDescription="Create a new document." ma:contentTypeScope="" ma:versionID="1bec5bf6c3bb868e3073950c4ac7d8ee">
  <xsd:schema xmlns:xsd="http://www.w3.org/2001/XMLSchema" xmlns:xs="http://www.w3.org/2001/XMLSchema" xmlns:p="http://schemas.microsoft.com/office/2006/metadata/properties" xmlns:ns2="e38548c0-ad4f-40d8-a575-e01c51b37b31" xmlns:ns3="5c83d5db-a57d-4f57-8cba-e5e102dee048" targetNamespace="http://schemas.microsoft.com/office/2006/metadata/properties" ma:root="true" ma:fieldsID="ee909d50a9a21a6c0ea9f491cc1cd80a" ns2:_="" ns3:_="">
    <xsd:import namespace="e38548c0-ad4f-40d8-a575-e01c51b37b31"/>
    <xsd:import namespace="5c83d5db-a57d-4f57-8cba-e5e102dee0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8548c0-ad4f-40d8-a575-e01c51b37b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bd51759-e030-4beb-8614-4da7fd367e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83d5db-a57d-4f57-8cba-e5e102dee04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0733ebe-4e88-4c34-ab78-270f87391d61}" ma:internalName="TaxCatchAll" ma:showField="CatchAllData" ma:web="5c83d5db-a57d-4f57-8cba-e5e102dee0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8C1ADE-C53F-4382-831B-14B58E49D6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0E5D1-370B-4E99-BBDD-6A21B4A16E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8548c0-ad4f-40d8-a575-e01c51b37b31"/>
    <ds:schemaRef ds:uri="5c83d5db-a57d-4f57-8cba-e5e102dee0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4298</TotalTime>
  <Words>1196</Words>
  <Application>Microsoft Office PowerPoint</Application>
  <PresentationFormat>Widescreen</PresentationFormat>
  <Paragraphs>162</Paragraphs>
  <Slides>20</Slides>
  <Notes>20</Notes>
  <HiddenSlides>2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Aller</vt:lpstr>
      <vt:lpstr>Arial</vt:lpstr>
      <vt:lpstr>Calibri</vt:lpstr>
      <vt:lpstr>Calibri Light</vt:lpstr>
      <vt:lpstr>Courier New</vt:lpstr>
      <vt:lpstr>Fira Sans Extra Condensed</vt:lpstr>
      <vt:lpstr>Fira Sans Extra Condensed SemiBold</vt:lpstr>
      <vt:lpstr>Montserrat</vt:lpstr>
      <vt:lpstr>Roboto</vt:lpstr>
      <vt:lpstr>Roboto Light</vt:lpstr>
      <vt:lpstr>Office Theme</vt:lpstr>
      <vt:lpstr>Business 2021 Annual Report Infographics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Sydney Kalnay</dc:creator>
  <cp:lastModifiedBy>Gabby Cregan</cp:lastModifiedBy>
  <cp:revision>96</cp:revision>
  <dcterms:created xsi:type="dcterms:W3CDTF">2020-07-31T20:02:03Z</dcterms:created>
  <dcterms:modified xsi:type="dcterms:W3CDTF">2024-03-15T15:11:48Z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782FD853-A3B1-46D8-BACE-401A986C1209</vt:lpwstr>
  </property>
  <property fmtid="{D5CDD505-2E9C-101B-9397-08002B2CF9AE}" pid="3" name="ArticulatePath">
    <vt:lpwstr>Presentation1</vt:lpwstr>
  </property>
</Properties>
</file>