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tags/tag11.xml" ContentType="application/vnd.openxmlformats-officedocument.presentationml.tags+xml"/>
  <Override PartName="/ppt/notesSlides/notesSlide11.xml" ContentType="application/vnd.openxmlformats-officedocument.presentationml.notesSlide+xml"/>
  <Override PartName="/ppt/tags/tag12.xml" ContentType="application/vnd.openxmlformats-officedocument.presentationml.tags+xml"/>
  <Override PartName="/ppt/notesSlides/notesSlide12.xml" ContentType="application/vnd.openxmlformats-officedocument.presentationml.notesSlide+xml"/>
  <Override PartName="/ppt/tags/tag13.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9"/>
  </p:notesMasterIdLst>
  <p:sldIdLst>
    <p:sldId id="256" r:id="rId5"/>
    <p:sldId id="384" r:id="rId6"/>
    <p:sldId id="321" r:id="rId7"/>
    <p:sldId id="354" r:id="rId8"/>
    <p:sldId id="345" r:id="rId9"/>
    <p:sldId id="385" r:id="rId10"/>
    <p:sldId id="387" r:id="rId11"/>
    <p:sldId id="388" r:id="rId12"/>
    <p:sldId id="365" r:id="rId13"/>
    <p:sldId id="389" r:id="rId14"/>
    <p:sldId id="373" r:id="rId15"/>
    <p:sldId id="375" r:id="rId16"/>
    <p:sldId id="374" r:id="rId17"/>
    <p:sldId id="386"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61C49"/>
    <a:srgbClr val="29CFC3"/>
    <a:srgbClr val="976376"/>
    <a:srgbClr val="D6C0C8"/>
    <a:srgbClr val="800000"/>
    <a:srgbClr val="631A3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60548D0-B5D8-40C5-B781-442CAD486A6B}" v="46" dt="2024-09-06T14:31:57.861"/>
    <p1510:client id="{6D69869E-41C2-5136-AE77-8693FAECA253}" v="4" dt="2024-09-06T12:07:04.431"/>
    <p1510:client id="{947D5843-0BF0-4E30-87B0-E94A07F0475A}" v="1" dt="2024-09-06T03:28:42.67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2882" autoAdjust="0"/>
  </p:normalViewPr>
  <p:slideViewPr>
    <p:cSldViewPr snapToGrid="0">
      <p:cViewPr varScale="1">
        <p:scale>
          <a:sx n="45" d="100"/>
          <a:sy n="45" d="100"/>
        </p:scale>
        <p:origin x="1472"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972930-F11C-431E-A0B0-DBB1AA62E8D7}" type="datetimeFigureOut">
              <a:rPr lang="en-US" smtClean="0"/>
              <a:t>9/6/2024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77D2B8-0083-4CEC-AB84-A0533F914853}" type="slidenum">
              <a:rPr lang="en-US" smtClean="0"/>
              <a:t>‹#›</a:t>
            </a:fld>
            <a:endParaRPr lang="en-US"/>
          </a:p>
        </p:txBody>
      </p:sp>
    </p:spTree>
    <p:extLst>
      <p:ext uri="{BB962C8B-B14F-4D97-AF65-F5344CB8AC3E}">
        <p14:creationId xmlns:p14="http://schemas.microsoft.com/office/powerpoint/2010/main" val="37457031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477D2B8-0083-4CEC-AB84-A0533F914853}" type="slidenum">
              <a:rPr lang="en-US" smtClean="0"/>
              <a:t>1</a:t>
            </a:fld>
            <a:endParaRPr lang="en-US"/>
          </a:p>
        </p:txBody>
      </p:sp>
    </p:spTree>
    <p:extLst>
      <p:ext uri="{BB962C8B-B14F-4D97-AF65-F5344CB8AC3E}">
        <p14:creationId xmlns:p14="http://schemas.microsoft.com/office/powerpoint/2010/main" val="10025209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i="0" dirty="0">
                <a:effectLst/>
                <a:latin typeface="Calibri" panose="020F0502020204030204" pitchFamily="34" charset="0"/>
                <a:ea typeface="+mj-ea"/>
                <a:cs typeface="Calibri" panose="020F0502020204030204" pitchFamily="34" charset="0"/>
                <a:sym typeface="Helvetica Neue"/>
              </a:rPr>
              <a:t>Question #4</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Tx/>
              <a:buNone/>
              <a:tabLst/>
              <a:defRPr/>
            </a:pPr>
            <a:r>
              <a:rPr lang="en-US" sz="1800" b="1" dirty="0">
                <a:effectLst/>
                <a:latin typeface="Times New Roman" panose="02020603050405020304" pitchFamily="18" charset="0"/>
                <a:ea typeface="Calibri" panose="020F0502020204030204" pitchFamily="34" charset="0"/>
              </a:rPr>
              <a:t>[Launch poll]</a:t>
            </a:r>
          </a:p>
          <a:p>
            <a:pPr marL="0" marR="0" lvl="0" indent="0" algn="l" defTabSz="457765" eaLnBrk="1" fontAlgn="auto" latinLnBrk="0" hangingPunct="1">
              <a:lnSpc>
                <a:spcPct val="117999"/>
              </a:lnSpc>
              <a:spcBef>
                <a:spcPts val="0"/>
              </a:spcBef>
              <a:spcAft>
                <a:spcPts val="0"/>
              </a:spcAft>
              <a:buClrTx/>
              <a:buSzTx/>
              <a:buFontTx/>
              <a:buNone/>
              <a:tabLst/>
              <a:defRPr/>
            </a:pPr>
            <a:endParaRPr lang="en-US" sz="1800" dirty="0">
              <a:effectLst/>
              <a:latin typeface="Times New Roman" panose="02020603050405020304" pitchFamily="18" charset="0"/>
              <a:ea typeface="Calibri" panose="020F0502020204030204" pitchFamily="34" charset="0"/>
            </a:endParaRPr>
          </a:p>
          <a:p>
            <a:pPr marL="0" marR="0" lvl="0" indent="0" algn="l" defTabSz="457765" eaLnBrk="1" fontAlgn="auto" latinLnBrk="0" hangingPunct="1">
              <a:lnSpc>
                <a:spcPct val="117999"/>
              </a:lnSpc>
              <a:spcBef>
                <a:spcPts val="0"/>
              </a:spcBef>
              <a:spcAft>
                <a:spcPts val="0"/>
              </a:spcAft>
              <a:buClrTx/>
              <a:buSzTx/>
              <a:buFontTx/>
              <a:buNone/>
              <a:tabLst/>
              <a:defRPr/>
            </a:pPr>
            <a:r>
              <a:rPr lang="en-US" sz="1800" dirty="0">
                <a:effectLst/>
                <a:latin typeface="Times New Roman" panose="02020603050405020304" pitchFamily="18" charset="0"/>
                <a:ea typeface="Calibri" panose="020F0502020204030204" pitchFamily="34" charset="0"/>
              </a:rPr>
              <a:t>When a hold becomes available you can borrow the title, have the title delivered later, or cancel your hold. How long do you have to make one of these choices? </a:t>
            </a:r>
            <a:r>
              <a:rPr lang="en-US" sz="1200" i="1" dirty="0">
                <a:effectLst/>
                <a:latin typeface="Calibri" panose="020F0502020204030204" pitchFamily="34" charset="0"/>
                <a:ea typeface="+mj-ea"/>
                <a:cs typeface="Calibri" panose="020F0502020204030204" pitchFamily="34" charset="0"/>
                <a:sym typeface="Helvetica Neue"/>
              </a:rPr>
              <a:t>One day (24 hours)</a:t>
            </a:r>
          </a:p>
          <a:p>
            <a:pPr marL="171450" marR="0" lvl="0" indent="-17145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1" dirty="0">
                <a:effectLst/>
                <a:latin typeface="Calibri" panose="020F0502020204030204" pitchFamily="34" charset="0"/>
                <a:ea typeface="+mj-ea"/>
                <a:cs typeface="Calibri" panose="020F0502020204030204" pitchFamily="34" charset="0"/>
                <a:sym typeface="Helvetica Neue"/>
              </a:rPr>
              <a:t>Two days</a:t>
            </a:r>
          </a:p>
          <a:p>
            <a:pPr marL="171450" marR="0" lvl="0" indent="-17145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1" dirty="0">
                <a:effectLst/>
                <a:latin typeface="Calibri" panose="020F0502020204030204" pitchFamily="34" charset="0"/>
                <a:ea typeface="+mj-ea"/>
                <a:cs typeface="Calibri" panose="020F0502020204030204" pitchFamily="34" charset="0"/>
                <a:sym typeface="Helvetica Neue"/>
              </a:rPr>
              <a:t>Three days</a:t>
            </a:r>
          </a:p>
          <a:p>
            <a:pPr marL="171450" marR="0" lvl="0" indent="-17145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1" dirty="0">
                <a:effectLst/>
                <a:latin typeface="Calibri" panose="020F0502020204030204" pitchFamily="34" charset="0"/>
                <a:ea typeface="+mj-ea"/>
                <a:cs typeface="Calibri" panose="020F0502020204030204" pitchFamily="34" charset="0"/>
                <a:sym typeface="Helvetica Neue"/>
              </a:rPr>
              <a:t>One week</a:t>
            </a:r>
          </a:p>
          <a:p>
            <a:pPr marL="171450" marR="0" lvl="0" indent="-17145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1" dirty="0">
                <a:effectLst/>
                <a:latin typeface="Calibri" panose="020F0502020204030204" pitchFamily="34" charset="0"/>
                <a:ea typeface="+mj-ea"/>
                <a:cs typeface="Calibri" panose="020F0502020204030204" pitchFamily="34" charset="0"/>
                <a:sym typeface="Helvetica Neue"/>
              </a:rPr>
              <a:t>Unsure</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i="1"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b="1" i="0" dirty="0">
                <a:effectLst/>
                <a:latin typeface="Calibri" panose="020F0502020204030204" pitchFamily="34" charset="0"/>
                <a:ea typeface="+mj-ea"/>
                <a:cs typeface="Calibri" panose="020F0502020204030204" pitchFamily="34" charset="0"/>
                <a:sym typeface="Helvetica Neue"/>
              </a:rPr>
              <a:t>[End poll] </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i="1"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i="0" dirty="0">
                <a:effectLst/>
                <a:latin typeface="Calibri" panose="020F0502020204030204" pitchFamily="34" charset="0"/>
                <a:ea typeface="+mj-ea"/>
                <a:cs typeface="Calibri" panose="020F0502020204030204" pitchFamily="34" charset="0"/>
                <a:sym typeface="Helvetica Neue"/>
              </a:rPr>
              <a:t>Awesome work. You have 3 days- more specifically 72 hours- to either borrow the title, have the hold delivered later, or cancel that hold. </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b="1" i="0" dirty="0">
                <a:effectLst/>
                <a:latin typeface="Calibri" panose="020F0502020204030204" pitchFamily="34" charset="0"/>
                <a:ea typeface="+mj-ea"/>
                <a:cs typeface="Calibri" panose="020F0502020204030204" pitchFamily="34" charset="0"/>
                <a:sym typeface="Helvetica Neue"/>
              </a:rPr>
              <a:t>[Play video]</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i="0" dirty="0">
                <a:effectLst/>
                <a:latin typeface="Calibri" panose="020F0502020204030204" pitchFamily="34" charset="0"/>
                <a:ea typeface="+mj-ea"/>
                <a:cs typeface="Calibri" panose="020F0502020204030204" pitchFamily="34" charset="0"/>
                <a:sym typeface="Helvetica Neue"/>
              </a:rPr>
              <a:t>On the shelf, you’ll see any available holds displayed at the top of the page. From here, you can choose borrow, deliver later, or tap manage hold – cancel hold, if you’re no longer interested in the title. </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i="0" dirty="0">
              <a:effectLst/>
              <a:latin typeface="Calibri" panose="020F0502020204030204" pitchFamily="34" charset="0"/>
              <a:ea typeface="+mj-ea"/>
              <a:cs typeface="Calibri" panose="020F0502020204030204" pitchFamily="34" charset="0"/>
              <a:sym typeface="Helvetica Neue"/>
            </a:endParaRPr>
          </a:p>
        </p:txBody>
      </p:sp>
    </p:spTree>
    <p:extLst>
      <p:ext uri="{BB962C8B-B14F-4D97-AF65-F5344CB8AC3E}">
        <p14:creationId xmlns:p14="http://schemas.microsoft.com/office/powerpoint/2010/main" val="16567298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765" eaLnBrk="1" fontAlgn="auto" latinLnBrk="0" hangingPunct="1">
              <a:lnSpc>
                <a:spcPct val="117999"/>
              </a:lnSpc>
              <a:spcBef>
                <a:spcPts val="0"/>
              </a:spcBef>
              <a:spcAft>
                <a:spcPts val="0"/>
              </a:spcAft>
              <a:buClrTx/>
              <a:buSzTx/>
              <a:buFontTx/>
              <a:buNone/>
              <a:tabLst/>
              <a:defRPr/>
            </a:pPr>
            <a:r>
              <a:rPr lang="en-US" sz="1200" b="0" i="0" dirty="0">
                <a:effectLst/>
                <a:latin typeface="Calibri" panose="020F0502020204030204" pitchFamily="34" charset="0"/>
                <a:ea typeface="+mj-ea"/>
                <a:cs typeface="Calibri" panose="020F0502020204030204" pitchFamily="34" charset="0"/>
                <a:sym typeface="Helvetica Neue"/>
              </a:rPr>
              <a:t>Question #5</a:t>
            </a:r>
          </a:p>
          <a:p>
            <a:pPr marL="0" marR="0" lvl="0" indent="0" algn="l" defTabSz="457765" eaLnBrk="1" fontAlgn="auto" latinLnBrk="0" hangingPunct="1">
              <a:lnSpc>
                <a:spcPct val="117999"/>
              </a:lnSpc>
              <a:spcBef>
                <a:spcPts val="0"/>
              </a:spcBef>
              <a:spcAft>
                <a:spcPts val="0"/>
              </a:spcAft>
              <a:buClrTx/>
              <a:buSzTx/>
              <a:buFontTx/>
              <a:buNone/>
              <a:tabLst/>
              <a:defRPr/>
            </a:pPr>
            <a:endParaRPr lang="en-US" sz="1200" b="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Tx/>
              <a:buNone/>
              <a:tabLst/>
              <a:defRPr/>
            </a:pPr>
            <a:r>
              <a:rPr lang="en-US" sz="1200" b="1" i="0" dirty="0">
                <a:effectLst/>
                <a:latin typeface="Calibri" panose="020F0502020204030204" pitchFamily="34" charset="0"/>
                <a:ea typeface="+mj-ea"/>
                <a:cs typeface="Calibri" panose="020F0502020204030204" pitchFamily="34" charset="0"/>
                <a:sym typeface="Helvetica Neue"/>
              </a:rPr>
              <a:t>[Launch poll]</a:t>
            </a:r>
          </a:p>
          <a:p>
            <a:pPr marL="0" marR="0" lvl="0" indent="0" algn="l" defTabSz="457765" eaLnBrk="1" fontAlgn="auto" latinLnBrk="0" hangingPunct="1">
              <a:lnSpc>
                <a:spcPct val="117999"/>
              </a:lnSpc>
              <a:spcBef>
                <a:spcPts val="0"/>
              </a:spcBef>
              <a:spcAft>
                <a:spcPts val="0"/>
              </a:spcAft>
              <a:buClrTx/>
              <a:buSzTx/>
              <a:buFontTx/>
              <a:buNone/>
              <a:tabLst/>
              <a:defRPr/>
            </a:pPr>
            <a:endParaRPr lang="en-US" sz="1200" b="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Tx/>
              <a:buNone/>
              <a:tabLst/>
              <a:defRPr/>
            </a:pPr>
            <a:r>
              <a:rPr lang="en-US" sz="1200" b="0" i="0" dirty="0">
                <a:effectLst/>
                <a:latin typeface="Calibri" panose="020F0502020204030204" pitchFamily="34" charset="0"/>
                <a:ea typeface="+mj-ea"/>
                <a:cs typeface="Calibri" panose="020F0502020204030204" pitchFamily="34" charset="0"/>
                <a:sym typeface="Helvetica Neue"/>
              </a:rPr>
              <a:t>How can you visually tell if a title is an audiobook while browsing?</a:t>
            </a:r>
          </a:p>
          <a:p>
            <a:pPr marL="171450" marR="0" lvl="0" indent="-17145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b="0" i="0" dirty="0">
                <a:effectLst/>
                <a:latin typeface="Calibri" panose="020F0502020204030204" pitchFamily="34" charset="0"/>
                <a:ea typeface="+mj-ea"/>
                <a:cs typeface="Calibri" panose="020F0502020204030204" pitchFamily="34" charset="0"/>
                <a:sym typeface="Helvetica Neue"/>
              </a:rPr>
              <a:t>Smaller Jacket Cover</a:t>
            </a:r>
          </a:p>
          <a:p>
            <a:pPr marL="171450" marR="0" lvl="0" indent="-17145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b="0" i="0" dirty="0">
                <a:effectLst/>
                <a:latin typeface="Calibri" panose="020F0502020204030204" pitchFamily="34" charset="0"/>
                <a:ea typeface="+mj-ea"/>
                <a:cs typeface="Calibri" panose="020F0502020204030204" pitchFamily="34" charset="0"/>
                <a:sym typeface="Helvetica Neue"/>
              </a:rPr>
              <a:t>Headphone Icon</a:t>
            </a:r>
          </a:p>
          <a:p>
            <a:pPr marL="171450" marR="0" lvl="0" indent="-17145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b="0" i="0" dirty="0">
                <a:effectLst/>
                <a:latin typeface="Calibri" panose="020F0502020204030204" pitchFamily="34" charset="0"/>
                <a:ea typeface="+mj-ea"/>
                <a:cs typeface="Calibri" panose="020F0502020204030204" pitchFamily="34" charset="0"/>
                <a:sym typeface="Helvetica Neue"/>
              </a:rPr>
              <a:t>Runtime under Jacket Cover</a:t>
            </a:r>
          </a:p>
          <a:p>
            <a:pPr marL="171450" marR="0" lvl="0" indent="-17145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b="0" i="0" dirty="0">
                <a:effectLst/>
                <a:latin typeface="Calibri" panose="020F0502020204030204" pitchFamily="34" charset="0"/>
                <a:ea typeface="+mj-ea"/>
                <a:cs typeface="Calibri" panose="020F0502020204030204" pitchFamily="34" charset="0"/>
                <a:sym typeface="Helvetica Neue"/>
              </a:rPr>
              <a:t>All of the Above</a:t>
            </a:r>
          </a:p>
          <a:p>
            <a:pPr marL="171450" marR="0" lvl="0" indent="-17145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b="0" i="0" dirty="0">
                <a:effectLst/>
                <a:latin typeface="Calibri" panose="020F0502020204030204" pitchFamily="34" charset="0"/>
                <a:ea typeface="+mj-ea"/>
                <a:cs typeface="Calibri" panose="020F0502020204030204" pitchFamily="34" charset="0"/>
                <a:sym typeface="Helvetica Neue"/>
              </a:rPr>
              <a:t>Unsure</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b="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b="1" i="0" dirty="0">
                <a:effectLst/>
                <a:latin typeface="Calibri" panose="020F0502020204030204" pitchFamily="34" charset="0"/>
                <a:ea typeface="+mj-ea"/>
                <a:cs typeface="Calibri" panose="020F0502020204030204" pitchFamily="34" charset="0"/>
                <a:sym typeface="Helvetica Neue"/>
              </a:rPr>
              <a:t>[End poll]</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b="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b="0" i="0" dirty="0">
                <a:effectLst/>
                <a:latin typeface="Calibri" panose="020F0502020204030204" pitchFamily="34" charset="0"/>
                <a:ea typeface="+mj-ea"/>
                <a:cs typeface="Calibri" panose="020F0502020204030204" pitchFamily="34" charset="0"/>
                <a:sym typeface="Helvetica Neue"/>
              </a:rPr>
              <a:t>Great work everyone – the correct answer is all of the above. </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b="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b="1" i="0" dirty="0">
                <a:effectLst/>
                <a:latin typeface="Calibri" panose="020F0502020204030204" pitchFamily="34" charset="0"/>
                <a:ea typeface="+mj-ea"/>
                <a:cs typeface="Calibri" panose="020F0502020204030204" pitchFamily="34" charset="0"/>
                <a:sym typeface="Helvetica Neue"/>
              </a:rPr>
              <a:t>[Play video]</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b="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b="0" i="0" dirty="0">
                <a:effectLst/>
                <a:latin typeface="Calibri" panose="020F0502020204030204" pitchFamily="34" charset="0"/>
                <a:ea typeface="+mj-ea"/>
                <a:cs typeface="Calibri" panose="020F0502020204030204" pitchFamily="34" charset="0"/>
                <a:sym typeface="Helvetica Neue"/>
              </a:rPr>
              <a:t>For audiobooks, you can see that square/smaller jacket cover, the headphones are underneath, with that duration as well. </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b="0" i="0" dirty="0">
              <a:effectLst/>
              <a:latin typeface="Calibri" panose="020F0502020204030204" pitchFamily="34" charset="0"/>
              <a:ea typeface="+mj-ea"/>
              <a:cs typeface="Calibri" panose="020F0502020204030204" pitchFamily="34" charset="0"/>
              <a:sym typeface="Helvetica Neue"/>
            </a:endParaRPr>
          </a:p>
        </p:txBody>
      </p:sp>
    </p:spTree>
    <p:extLst>
      <p:ext uri="{BB962C8B-B14F-4D97-AF65-F5344CB8AC3E}">
        <p14:creationId xmlns:p14="http://schemas.microsoft.com/office/powerpoint/2010/main" val="36641680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765" eaLnBrk="1" fontAlgn="auto" latinLnBrk="0" hangingPunct="1">
              <a:lnSpc>
                <a:spcPct val="117999"/>
              </a:lnSpc>
              <a:spcBef>
                <a:spcPts val="0"/>
              </a:spcBef>
              <a:spcAft>
                <a:spcPts val="0"/>
              </a:spcAft>
              <a:buClrTx/>
              <a:buSzTx/>
              <a:buFontTx/>
              <a:buNone/>
              <a:tabLst/>
              <a:defRPr/>
            </a:pPr>
            <a:r>
              <a:rPr lang="en-US" sz="1200" b="0" i="0" dirty="0">
                <a:effectLst/>
                <a:latin typeface="Calibri" panose="020F0502020204030204" pitchFamily="34" charset="0"/>
                <a:ea typeface="+mj-ea"/>
                <a:cs typeface="Calibri" panose="020F0502020204030204" pitchFamily="34" charset="0"/>
                <a:sym typeface="Helvetica Neue"/>
              </a:rPr>
              <a:t>Question #6</a:t>
            </a:r>
          </a:p>
          <a:p>
            <a:pPr marL="0" marR="0" lvl="0" indent="0" algn="l" defTabSz="457765" eaLnBrk="1" fontAlgn="auto" latinLnBrk="0" hangingPunct="1">
              <a:lnSpc>
                <a:spcPct val="117999"/>
              </a:lnSpc>
              <a:spcBef>
                <a:spcPts val="0"/>
              </a:spcBef>
              <a:spcAft>
                <a:spcPts val="0"/>
              </a:spcAft>
              <a:buClrTx/>
              <a:buSzTx/>
              <a:buFontTx/>
              <a:buNone/>
              <a:tabLst/>
              <a:defRPr/>
            </a:pPr>
            <a:endParaRPr lang="en-US" sz="1200" b="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Tx/>
              <a:buNone/>
              <a:tabLst/>
              <a:defRPr/>
            </a:pPr>
            <a:r>
              <a:rPr lang="en-US" sz="1200" b="1" i="0" dirty="0">
                <a:effectLst/>
                <a:latin typeface="Calibri" panose="020F0502020204030204" pitchFamily="34" charset="0"/>
                <a:ea typeface="+mj-ea"/>
                <a:cs typeface="Calibri" panose="020F0502020204030204" pitchFamily="34" charset="0"/>
                <a:sym typeface="Helvetica Neue"/>
              </a:rPr>
              <a:t>[Launch poll]</a:t>
            </a:r>
          </a:p>
          <a:p>
            <a:pPr marL="0" marR="0" lvl="0" indent="0" algn="l" defTabSz="457765" eaLnBrk="1" fontAlgn="auto" latinLnBrk="0" hangingPunct="1">
              <a:lnSpc>
                <a:spcPct val="117999"/>
              </a:lnSpc>
              <a:spcBef>
                <a:spcPts val="0"/>
              </a:spcBef>
              <a:spcAft>
                <a:spcPts val="0"/>
              </a:spcAft>
              <a:buClrTx/>
              <a:buSzTx/>
              <a:buFontTx/>
              <a:buNone/>
              <a:tabLst/>
              <a:defRPr/>
            </a:pPr>
            <a:endParaRPr lang="en-US" sz="1200" b="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Tx/>
              <a:buNone/>
              <a:tabLst/>
              <a:defRPr/>
            </a:pPr>
            <a:r>
              <a:rPr lang="en-US" sz="1200" b="0" i="0" dirty="0">
                <a:effectLst/>
                <a:latin typeface="Calibri" panose="020F0502020204030204" pitchFamily="34" charset="0"/>
                <a:ea typeface="+mj-ea"/>
                <a:cs typeface="Calibri" panose="020F0502020204030204" pitchFamily="34" charset="0"/>
                <a:sym typeface="Helvetica Neue"/>
              </a:rPr>
              <a:t>True or False: You can add multiple library cards in Libby.</a:t>
            </a:r>
          </a:p>
          <a:p>
            <a:pPr marL="171450" marR="0" lvl="0" indent="-17145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b="0" i="0" dirty="0">
                <a:effectLst/>
                <a:latin typeface="Calibri" panose="020F0502020204030204" pitchFamily="34" charset="0"/>
                <a:ea typeface="+mj-ea"/>
                <a:cs typeface="Calibri" panose="020F0502020204030204" pitchFamily="34" charset="0"/>
                <a:sym typeface="Helvetica Neue"/>
              </a:rPr>
              <a:t>True</a:t>
            </a:r>
          </a:p>
          <a:p>
            <a:pPr marL="171450" marR="0" lvl="0" indent="-17145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b="0" i="0" dirty="0">
                <a:effectLst/>
                <a:latin typeface="Calibri" panose="020F0502020204030204" pitchFamily="34" charset="0"/>
                <a:ea typeface="+mj-ea"/>
                <a:cs typeface="Calibri" panose="020F0502020204030204" pitchFamily="34" charset="0"/>
                <a:sym typeface="Helvetica Neue"/>
              </a:rPr>
              <a:t>False</a:t>
            </a:r>
          </a:p>
          <a:p>
            <a:pPr marL="171450" marR="0" lvl="0" indent="-17145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b="0" i="0" dirty="0">
                <a:effectLst/>
                <a:latin typeface="Calibri" panose="020F0502020204030204" pitchFamily="34" charset="0"/>
                <a:ea typeface="+mj-ea"/>
                <a:cs typeface="Calibri" panose="020F0502020204030204" pitchFamily="34" charset="0"/>
                <a:sym typeface="Helvetica Neue"/>
              </a:rPr>
              <a:t>Unsure</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b="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b="1" i="0" dirty="0">
                <a:effectLst/>
                <a:latin typeface="Calibri" panose="020F0502020204030204" pitchFamily="34" charset="0"/>
                <a:ea typeface="+mj-ea"/>
                <a:cs typeface="Calibri" panose="020F0502020204030204" pitchFamily="34" charset="0"/>
                <a:sym typeface="Helvetica Neue"/>
              </a:rPr>
              <a:t>[End poll]</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b="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b="0" i="0" dirty="0">
                <a:effectLst/>
                <a:latin typeface="Calibri" panose="020F0502020204030204" pitchFamily="34" charset="0"/>
                <a:ea typeface="+mj-ea"/>
                <a:cs typeface="Calibri" panose="020F0502020204030204" pitchFamily="34" charset="0"/>
                <a:sym typeface="Helvetica Neue"/>
              </a:rPr>
              <a:t>Yes -  Libby is designed to store multiple library cards, whether they’re all from the same system- if you’re a family sharing a device, or if you have access to different libraries. </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b="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b="1" i="0" dirty="0">
                <a:effectLst/>
                <a:latin typeface="Calibri" panose="020F0502020204030204" pitchFamily="34" charset="0"/>
                <a:ea typeface="+mj-ea"/>
                <a:cs typeface="Calibri" panose="020F0502020204030204" pitchFamily="34" charset="0"/>
                <a:sym typeface="Helvetica Neue"/>
              </a:rPr>
              <a:t>[Play video]</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b="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b="0" i="0" dirty="0">
                <a:effectLst/>
                <a:latin typeface="Calibri" panose="020F0502020204030204" pitchFamily="34" charset="0"/>
                <a:ea typeface="+mj-ea"/>
                <a:cs typeface="Calibri" panose="020F0502020204030204" pitchFamily="34" charset="0"/>
                <a:sym typeface="Helvetica Neue"/>
              </a:rPr>
              <a:t>To add additional cards, tap on the menu icon, under Your Libraries, tap Add a Library, and then search by the name of your digital collection/zip code, etc. and sign in with your library card info. </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i="1"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i="1" dirty="0">
              <a:effectLst/>
              <a:latin typeface="Calibri" panose="020F0502020204030204" pitchFamily="34" charset="0"/>
              <a:ea typeface="+mj-ea"/>
              <a:cs typeface="Calibri" panose="020F0502020204030204" pitchFamily="34" charset="0"/>
              <a:sym typeface="Helvetica Neue"/>
            </a:endParaRPr>
          </a:p>
        </p:txBody>
      </p:sp>
    </p:spTree>
    <p:extLst>
      <p:ext uri="{BB962C8B-B14F-4D97-AF65-F5344CB8AC3E}">
        <p14:creationId xmlns:p14="http://schemas.microsoft.com/office/powerpoint/2010/main" val="653959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765" eaLnBrk="1" fontAlgn="auto" latinLnBrk="0" hangingPunct="1">
              <a:lnSpc>
                <a:spcPct val="117999"/>
              </a:lnSpc>
              <a:spcBef>
                <a:spcPts val="0"/>
              </a:spcBef>
              <a:spcAft>
                <a:spcPts val="0"/>
              </a:spcAft>
              <a:buClrTx/>
              <a:buSzTx/>
              <a:buFontTx/>
              <a:buNone/>
              <a:tabLst/>
              <a:defRPr/>
            </a:pPr>
            <a:r>
              <a:rPr lang="en-US" sz="1200" i="0" dirty="0">
                <a:effectLst/>
                <a:latin typeface="Calibri" panose="020F0502020204030204" pitchFamily="34" charset="0"/>
                <a:ea typeface="+mj-ea"/>
                <a:cs typeface="Calibri" panose="020F0502020204030204" pitchFamily="34" charset="0"/>
                <a:sym typeface="Helvetica Neue"/>
              </a:rPr>
              <a:t>Alright, last question. </a:t>
            </a:r>
          </a:p>
          <a:p>
            <a:pPr marL="0" marR="0" lvl="0" indent="0" algn="l" defTabSz="457765" eaLnBrk="1" fontAlgn="auto" latinLnBrk="0" hangingPunct="1">
              <a:lnSpc>
                <a:spcPct val="117999"/>
              </a:lnSpc>
              <a:spcBef>
                <a:spcPts val="0"/>
              </a:spcBef>
              <a:spcAft>
                <a:spcPts val="0"/>
              </a:spcAft>
              <a:buClrTx/>
              <a:buSzTx/>
              <a:buFontTx/>
              <a:buNone/>
              <a:tabLst/>
              <a:defRPr/>
            </a:pPr>
            <a:endParaRPr lang="en-US" sz="120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Tx/>
              <a:buNone/>
              <a:tabLst/>
              <a:defRPr/>
            </a:pPr>
            <a:r>
              <a:rPr lang="en-US" sz="1200" b="1" i="0" dirty="0">
                <a:effectLst/>
                <a:latin typeface="Calibri" panose="020F0502020204030204" pitchFamily="34" charset="0"/>
                <a:ea typeface="+mj-ea"/>
                <a:cs typeface="Calibri" panose="020F0502020204030204" pitchFamily="34" charset="0"/>
                <a:sym typeface="Helvetica Neue"/>
              </a:rPr>
              <a:t>[Launch poll]</a:t>
            </a:r>
          </a:p>
          <a:p>
            <a:pPr marL="0" marR="0" lvl="0" indent="0" algn="l" defTabSz="457765" eaLnBrk="1" fontAlgn="auto" latinLnBrk="0" hangingPunct="1">
              <a:lnSpc>
                <a:spcPct val="117999"/>
              </a:lnSpc>
              <a:spcBef>
                <a:spcPts val="0"/>
              </a:spcBef>
              <a:spcAft>
                <a:spcPts val="0"/>
              </a:spcAft>
              <a:buClrTx/>
              <a:buSzTx/>
              <a:buFontTx/>
              <a:buNone/>
              <a:tabLst/>
              <a:defRPr/>
            </a:pPr>
            <a:endParaRPr lang="en-US" sz="120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Tx/>
              <a:buNone/>
              <a:tabLst/>
              <a:defRPr/>
            </a:pPr>
            <a:r>
              <a:rPr lang="en-US" sz="1200" i="0" dirty="0">
                <a:effectLst/>
                <a:latin typeface="Calibri" panose="020F0502020204030204" pitchFamily="34" charset="0"/>
                <a:ea typeface="+mj-ea"/>
                <a:cs typeface="Calibri" panose="020F0502020204030204" pitchFamily="34" charset="0"/>
                <a:sym typeface="Helvetica Neue"/>
              </a:rPr>
              <a:t>In the Navigation Bar, what do you tap on to find common solutions to frequently asked questions?</a:t>
            </a:r>
          </a:p>
          <a:p>
            <a:pPr marL="228600" marR="0" lvl="0" indent="-22860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0" dirty="0">
                <a:effectLst/>
                <a:latin typeface="Calibri" panose="020F0502020204030204" pitchFamily="34" charset="0"/>
                <a:ea typeface="+mj-ea"/>
                <a:cs typeface="Calibri" panose="020F0502020204030204" pitchFamily="34" charset="0"/>
                <a:sym typeface="Helvetica Neue"/>
              </a:rPr>
              <a:t>Magnifying Glass</a:t>
            </a:r>
          </a:p>
          <a:p>
            <a:pPr marL="228600" marR="0" lvl="0" indent="-22860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0" dirty="0">
                <a:effectLst/>
                <a:latin typeface="Calibri" panose="020F0502020204030204" pitchFamily="34" charset="0"/>
                <a:ea typeface="+mj-ea"/>
                <a:cs typeface="Calibri" panose="020F0502020204030204" pitchFamily="34" charset="0"/>
                <a:sym typeface="Helvetica Neue"/>
              </a:rPr>
              <a:t>Library Building</a:t>
            </a:r>
          </a:p>
          <a:p>
            <a:pPr marL="228600" marR="0" lvl="0" indent="-22860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0" dirty="0">
                <a:effectLst/>
                <a:latin typeface="Calibri" panose="020F0502020204030204" pitchFamily="34" charset="0"/>
                <a:ea typeface="+mj-ea"/>
                <a:cs typeface="Calibri" panose="020F0502020204030204" pitchFamily="34" charset="0"/>
                <a:sym typeface="Helvetica Neue"/>
              </a:rPr>
              <a:t>Menu</a:t>
            </a:r>
          </a:p>
          <a:p>
            <a:pPr marL="228600" marR="0" lvl="0" indent="-22860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0" dirty="0">
                <a:effectLst/>
                <a:latin typeface="Calibri" panose="020F0502020204030204" pitchFamily="34" charset="0"/>
                <a:ea typeface="+mj-ea"/>
                <a:cs typeface="Calibri" panose="020F0502020204030204" pitchFamily="34" charset="0"/>
                <a:sym typeface="Helvetica Neue"/>
              </a:rPr>
              <a:t>Stack of Books</a:t>
            </a:r>
          </a:p>
          <a:p>
            <a:pPr marL="228600" marR="0" lvl="0" indent="-22860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0" dirty="0">
                <a:effectLst/>
                <a:latin typeface="Calibri" panose="020F0502020204030204" pitchFamily="34" charset="0"/>
                <a:ea typeface="+mj-ea"/>
                <a:cs typeface="Calibri" panose="020F0502020204030204" pitchFamily="34" charset="0"/>
                <a:sym typeface="Helvetica Neue"/>
              </a:rPr>
              <a:t>Tag</a:t>
            </a:r>
          </a:p>
          <a:p>
            <a:pPr marL="228600" marR="0" lvl="0" indent="-22860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0" dirty="0">
                <a:effectLst/>
                <a:latin typeface="Calibri" panose="020F0502020204030204" pitchFamily="34" charset="0"/>
                <a:ea typeface="+mj-ea"/>
                <a:cs typeface="Calibri" panose="020F0502020204030204" pitchFamily="34" charset="0"/>
                <a:sym typeface="Helvetica Neue"/>
              </a:rPr>
              <a:t>Unsure</a:t>
            </a:r>
          </a:p>
          <a:p>
            <a:pPr marL="228600" marR="0" lvl="0" indent="-22860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endParaRPr lang="en-US" sz="120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b="1" i="0" dirty="0">
                <a:effectLst/>
                <a:latin typeface="Calibri" panose="020F0502020204030204" pitchFamily="34" charset="0"/>
                <a:ea typeface="+mj-ea"/>
                <a:cs typeface="Calibri" panose="020F0502020204030204" pitchFamily="34" charset="0"/>
                <a:sym typeface="Helvetica Neue"/>
              </a:rPr>
              <a:t>[End poll]</a:t>
            </a:r>
          </a:p>
          <a:p>
            <a:pPr marL="228600" marR="0" lvl="0" indent="-22860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endParaRPr lang="en-US" sz="120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i="0" dirty="0">
                <a:effectLst/>
                <a:latin typeface="Calibri" panose="020F0502020204030204" pitchFamily="34" charset="0"/>
                <a:ea typeface="+mj-ea"/>
                <a:cs typeface="Calibri" panose="020F0502020204030204" pitchFamily="34" charset="0"/>
                <a:sym typeface="Helvetica Neue"/>
              </a:rPr>
              <a:t>Great way to wrap it up everyone. If you want to see FAQs or reach out to the Libby support team,</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b="1" i="0" dirty="0">
                <a:effectLst/>
                <a:latin typeface="Calibri" panose="020F0502020204030204" pitchFamily="34" charset="0"/>
                <a:ea typeface="+mj-ea"/>
                <a:cs typeface="Calibri" panose="020F0502020204030204" pitchFamily="34" charset="0"/>
                <a:sym typeface="Helvetica Neue"/>
              </a:rPr>
              <a:t>[Play video]</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i="0" dirty="0">
                <a:effectLst/>
                <a:latin typeface="Calibri" panose="020F0502020204030204" pitchFamily="34" charset="0"/>
                <a:ea typeface="+mj-ea"/>
                <a:cs typeface="Calibri" panose="020F0502020204030204" pitchFamily="34" charset="0"/>
                <a:sym typeface="Helvetica Neue"/>
              </a:rPr>
              <a:t>tap on the Libby Menu Icon, then under Help and Support, tap get some help. From here, you can type in a question or keyword in the “How can we help” bar if you’d like to find quick answers to simple questions. If you can’t find the answer that you were looking for, you can always tap “ask our support team” to reach out to Libby’s technical support specialists who are very knowledgeable about the app.</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i="1"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i="1" dirty="0">
              <a:effectLst/>
              <a:latin typeface="Calibri" panose="020F0502020204030204" pitchFamily="34" charset="0"/>
              <a:ea typeface="+mj-ea"/>
              <a:cs typeface="Calibri" panose="020F0502020204030204" pitchFamily="34" charset="0"/>
              <a:sym typeface="Helvetica Neue"/>
            </a:endParaRPr>
          </a:p>
        </p:txBody>
      </p:sp>
    </p:spTree>
    <p:extLst>
      <p:ext uri="{BB962C8B-B14F-4D97-AF65-F5344CB8AC3E}">
        <p14:creationId xmlns:p14="http://schemas.microsoft.com/office/powerpoint/2010/main" val="8543444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477D2B8-0083-4CEC-AB84-A0533F914853}" type="slidenum">
              <a:rPr lang="en-US" smtClean="0"/>
              <a:t>14</a:t>
            </a:fld>
            <a:endParaRPr lang="en-US"/>
          </a:p>
        </p:txBody>
      </p:sp>
    </p:spTree>
    <p:extLst>
      <p:ext uri="{BB962C8B-B14F-4D97-AF65-F5344CB8AC3E}">
        <p14:creationId xmlns:p14="http://schemas.microsoft.com/office/powerpoint/2010/main" val="35062723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l" defTabSz="457765" eaLnBrk="1" fontAlgn="auto" latinLnBrk="0" hangingPunct="1">
              <a:lnSpc>
                <a:spcPct val="117999"/>
              </a:lnSpc>
              <a:spcBef>
                <a:spcPts val="0"/>
              </a:spcBef>
              <a:spcAft>
                <a:spcPts val="0"/>
              </a:spcAft>
              <a:buClrTx/>
              <a:buSzTx/>
              <a:buFontTx/>
              <a:buAutoNum type="arabicPeriod"/>
              <a:tabLst/>
              <a:defRPr/>
            </a:pPr>
            <a:r>
              <a:rPr lang="en-US" sz="1200" b="0" i="0">
                <a:effectLst/>
                <a:latin typeface="Calibri" panose="020F0502020204030204" pitchFamily="34" charset="0"/>
                <a:ea typeface="+mj-ea"/>
                <a:cs typeface="Calibri" panose="020F0502020204030204" pitchFamily="34" charset="0"/>
                <a:sym typeface="Helvetica Neue"/>
              </a:rPr>
              <a:t>We are recording our webinar today, and you’ll receive a link [in an email]. Since we’re recording, you’ll be able to review anything you’d like to see again. You can pause us, play it back, all that. Now, with that recording in mind, we know everyone works at a different pace, so we recommend you watch as we go through the demo and then use that recording to guide you as you walk through the steps on your own device at your own pace. You will also receive two PDFs that include quick reference video links. One is for all of the features we cover today, and the other is for when you start to feel comfortable with the basics and want to learn some of the tips and tricks. </a:t>
            </a:r>
          </a:p>
          <a:p>
            <a:pPr marL="228600" marR="0" lvl="0" indent="-228600" algn="l" defTabSz="457765" eaLnBrk="1" fontAlgn="auto" latinLnBrk="0" hangingPunct="1">
              <a:lnSpc>
                <a:spcPct val="117999"/>
              </a:lnSpc>
              <a:spcBef>
                <a:spcPts val="0"/>
              </a:spcBef>
              <a:spcAft>
                <a:spcPts val="0"/>
              </a:spcAft>
              <a:buClrTx/>
              <a:buSzTx/>
              <a:buFontTx/>
              <a:buAutoNum type="arabicPeriod"/>
              <a:tabLst/>
              <a:defRPr/>
            </a:pPr>
            <a:r>
              <a:rPr lang="en-US" sz="1200" b="0" i="0">
                <a:effectLst/>
                <a:latin typeface="Calibri" panose="020F0502020204030204" pitchFamily="34" charset="0"/>
                <a:ea typeface="+mj-ea"/>
                <a:cs typeface="Calibri" panose="020F0502020204030204" pitchFamily="34" charset="0"/>
                <a:sym typeface="Helvetica Neue"/>
              </a:rPr>
              <a:t>You can ask questions throughout the session today [using video conference feature].</a:t>
            </a:r>
          </a:p>
          <a:p>
            <a:pPr marL="228600" marR="0" lvl="0" indent="-228600" algn="l" defTabSz="457765" eaLnBrk="1" fontAlgn="auto" latinLnBrk="0" hangingPunct="1">
              <a:lnSpc>
                <a:spcPct val="117999"/>
              </a:lnSpc>
              <a:spcBef>
                <a:spcPts val="0"/>
              </a:spcBef>
              <a:spcAft>
                <a:spcPts val="0"/>
              </a:spcAft>
              <a:buClrTx/>
              <a:buSzTx/>
              <a:buFontTx/>
              <a:buAutoNum type="arabicPeriod"/>
              <a:tabLst/>
              <a:defRPr/>
            </a:pPr>
            <a:r>
              <a:rPr lang="en-US" sz="1200" b="0" i="0">
                <a:effectLst/>
                <a:latin typeface="Calibri" panose="020F0502020204030204" pitchFamily="34" charset="0"/>
                <a:ea typeface="+mj-ea"/>
                <a:cs typeface="Calibri" panose="020F0502020204030204" pitchFamily="34" charset="0"/>
                <a:sym typeface="Helvetica Neue"/>
              </a:rPr>
              <a:t>If your video conferencing software has any considerations, put those here. For example, if you enable closed captions, explain how to turn those on or off.</a:t>
            </a:r>
          </a:p>
          <a:p>
            <a:pPr marL="0" marR="0" lvl="0" indent="0" algn="l" defTabSz="457765" eaLnBrk="1" fontAlgn="auto" latinLnBrk="0" hangingPunct="1">
              <a:lnSpc>
                <a:spcPct val="117999"/>
              </a:lnSpc>
              <a:spcBef>
                <a:spcPts val="0"/>
              </a:spcBef>
              <a:spcAft>
                <a:spcPts val="0"/>
              </a:spcAft>
              <a:buClrTx/>
              <a:buSzTx/>
              <a:buFontTx/>
              <a:buNone/>
              <a:tabLst/>
              <a:defRPr/>
            </a:pPr>
            <a:endParaRPr lang="en-US" sz="1200" b="0" i="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Tx/>
              <a:buNone/>
              <a:tabLst/>
              <a:defRPr/>
            </a:pPr>
            <a:br>
              <a:rPr lang="en-US" sz="1200" b="0" i="0">
                <a:effectLst/>
                <a:latin typeface="Calibri" panose="020F0502020204030204" pitchFamily="34" charset="0"/>
                <a:ea typeface="+mj-ea"/>
                <a:cs typeface="Calibri" panose="020F0502020204030204" pitchFamily="34" charset="0"/>
                <a:sym typeface="Helvetica Neue"/>
              </a:rPr>
            </a:br>
            <a:endParaRPr lang="en-US" sz="1200" b="0" i="0">
              <a:effectLst/>
              <a:latin typeface="Calibri" panose="020F0502020204030204" pitchFamily="34" charset="0"/>
              <a:ea typeface="+mj-ea"/>
              <a:cs typeface="Calibri" panose="020F0502020204030204" pitchFamily="34" charset="0"/>
              <a:sym typeface="Helvetica Neue"/>
            </a:endParaRPr>
          </a:p>
        </p:txBody>
      </p:sp>
    </p:spTree>
    <p:extLst>
      <p:ext uri="{BB962C8B-B14F-4D97-AF65-F5344CB8AC3E}">
        <p14:creationId xmlns:p14="http://schemas.microsoft.com/office/powerpoint/2010/main" val="37752136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today’s session, we will introduce you to Libby and demonstrate how you can download the app and sign-in.</a:t>
            </a:r>
          </a:p>
          <a:p>
            <a:endParaRPr lang="en-US" dirty="0"/>
          </a:p>
          <a:p>
            <a:r>
              <a:rPr lang="en-US" dirty="0"/>
              <a:t>Then, we will go over all of the key features of Libby that you will need to get started, like browsing and searching, borrowing and placing holds, and navigating throughout ebooks and audiobooks.</a:t>
            </a:r>
          </a:p>
          <a:p>
            <a:endParaRPr lang="en-US" dirty="0"/>
          </a:p>
          <a:p>
            <a:r>
              <a:rPr lang="en-US" dirty="0"/>
              <a:t>After the demonstration, we have a short quiz to help reenforce everything you’ve learned today.</a:t>
            </a:r>
          </a:p>
          <a:p>
            <a:endParaRPr lang="en-US" dirty="0"/>
          </a:p>
          <a:p>
            <a:r>
              <a:rPr lang="en-US" dirty="0"/>
              <a:t>And finally, we will end with a short Q&amp;A period where you can ask any additional questions that you may have.</a:t>
            </a:r>
          </a:p>
        </p:txBody>
      </p:sp>
    </p:spTree>
    <p:extLst>
      <p:ext uri="{BB962C8B-B14F-4D97-AF65-F5344CB8AC3E}">
        <p14:creationId xmlns:p14="http://schemas.microsoft.com/office/powerpoint/2010/main" val="25003765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765" rtl="0" eaLnBrk="1" fontAlgn="auto" latinLnBrk="0" hangingPunct="1">
              <a:lnSpc>
                <a:spcPct val="117999"/>
              </a:lnSpc>
              <a:spcBef>
                <a:spcPts val="0"/>
              </a:spcBef>
              <a:spcAft>
                <a:spcPts val="0"/>
              </a:spcAft>
              <a:buClrTx/>
              <a:buSzTx/>
              <a:buFontTx/>
              <a:buNone/>
              <a:tabLst/>
              <a:defRPr/>
            </a:pPr>
            <a:r>
              <a:rPr lang="en-US" sz="1200" b="1" dirty="0"/>
              <a:t>*If your library’s collection does not yet offer all formats, skip their mention in the notes.</a:t>
            </a:r>
          </a:p>
          <a:p>
            <a:pPr marL="0" marR="0" lvl="0" indent="0" algn="l" defTabSz="457765" rtl="0" eaLnBrk="1" fontAlgn="auto" latinLnBrk="0" hangingPunct="1">
              <a:lnSpc>
                <a:spcPct val="117999"/>
              </a:lnSpc>
              <a:spcBef>
                <a:spcPts val="0"/>
              </a:spcBef>
              <a:spcAft>
                <a:spcPts val="0"/>
              </a:spcAft>
              <a:buClrTx/>
              <a:buSzTx/>
              <a:buFontTx/>
              <a:buNone/>
              <a:tabLst/>
              <a:defRPr/>
            </a:pPr>
            <a:endParaRPr lang="en-US" sz="1200" b="1" dirty="0"/>
          </a:p>
          <a:p>
            <a:pPr marL="0" marR="0" lvl="0" indent="0" algn="l" defTabSz="457765" eaLnBrk="1" fontAlgn="auto" latinLnBrk="0" hangingPunct="1">
              <a:lnSpc>
                <a:spcPct val="117999"/>
              </a:lnSpc>
              <a:spcBef>
                <a:spcPts val="0"/>
              </a:spcBef>
              <a:spcAft>
                <a:spcPts val="0"/>
              </a:spcAft>
              <a:buClrTx/>
              <a:buSzTx/>
              <a:buFontTx/>
              <a:buNone/>
              <a:tabLst/>
              <a:defRPr/>
            </a:pPr>
            <a:r>
              <a:rPr lang="en-US" sz="1200" kern="1200" dirty="0">
                <a:solidFill>
                  <a:schemeClr val="tx1"/>
                </a:solidFill>
                <a:effectLst/>
                <a:latin typeface="Calibri" panose="020F0502020204030204" pitchFamily="34" charset="0"/>
                <a:ea typeface="+mj-ea"/>
                <a:cs typeface="Calibri" panose="020F0502020204030204" pitchFamily="34" charset="0"/>
                <a:sym typeface="Helvetica Neue"/>
              </a:rPr>
              <a:t>Libby is</a:t>
            </a:r>
            <a:r>
              <a:rPr lang="en-US" sz="1200" kern="1200" baseline="0" dirty="0">
                <a:solidFill>
                  <a:schemeClr val="tx1"/>
                </a:solidFill>
                <a:effectLst/>
                <a:latin typeface="Calibri" panose="020F0502020204030204" pitchFamily="34" charset="0"/>
                <a:ea typeface="+mj-ea"/>
                <a:cs typeface="Calibri" panose="020F0502020204030204" pitchFamily="34" charset="0"/>
                <a:sym typeface="Helvetica Neue"/>
              </a:rPr>
              <a:t> the library reading app by OverDrive. </a:t>
            </a:r>
            <a:r>
              <a:rPr lang="en-US" sz="1200" b="0" i="0" kern="1200" baseline="0" dirty="0">
                <a:solidFill>
                  <a:schemeClr val="tx1"/>
                </a:solidFill>
                <a:effectLst/>
                <a:latin typeface="Calibri" panose="020F0502020204030204" pitchFamily="34" charset="0"/>
                <a:ea typeface="+mj-ea"/>
                <a:cs typeface="Calibri" panose="020F0502020204030204" pitchFamily="34" charset="0"/>
                <a:sym typeface="Helvetica Neue"/>
              </a:rPr>
              <a:t>I</a:t>
            </a:r>
            <a:r>
              <a:rPr lang="en-US" sz="1200" b="0" i="0" kern="1200" dirty="0">
                <a:solidFill>
                  <a:schemeClr val="tx1"/>
                </a:solidFill>
                <a:effectLst/>
                <a:latin typeface="Calibri" panose="020F0502020204030204" pitchFamily="34" charset="0"/>
                <a:ea typeface="+mj-ea"/>
                <a:cs typeface="Calibri" panose="020F0502020204030204" pitchFamily="34" charset="0"/>
                <a:sym typeface="Helvetica Neue"/>
              </a:rPr>
              <a:t>t takes just a few taps to find, borrow, and enjoy a title.</a:t>
            </a:r>
          </a:p>
          <a:p>
            <a:pPr marL="0" marR="0" lvl="0" indent="0" algn="l" defTabSz="457765" eaLnBrk="1" fontAlgn="auto" latinLnBrk="0" hangingPunct="1">
              <a:lnSpc>
                <a:spcPct val="117999"/>
              </a:lnSpc>
              <a:spcBef>
                <a:spcPts val="0"/>
              </a:spcBef>
              <a:spcAft>
                <a:spcPts val="0"/>
              </a:spcAft>
              <a:buClrTx/>
              <a:buSzTx/>
              <a:buFontTx/>
              <a:buNone/>
              <a:tabLst/>
              <a:defRPr/>
            </a:pPr>
            <a:endParaRPr lang="en-US" sz="1200" b="0" i="0" kern="1200" dirty="0">
              <a:solidFill>
                <a:schemeClr val="tx1"/>
              </a:solidFill>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Tx/>
              <a:buNone/>
              <a:tabLst/>
              <a:defRPr/>
            </a:pPr>
            <a:r>
              <a:rPr lang="en-US" sz="1200" b="0" i="0" kern="1200" dirty="0">
                <a:solidFill>
                  <a:schemeClr val="tx1"/>
                </a:solidFill>
                <a:effectLst/>
                <a:latin typeface="Calibri" panose="020F0502020204030204" pitchFamily="34" charset="0"/>
                <a:ea typeface="+mj-ea"/>
                <a:cs typeface="Calibri" panose="020F0502020204030204" pitchFamily="34" charset="0"/>
                <a:sym typeface="Helvetica Neue"/>
              </a:rPr>
              <a:t>You can explore ebooks, audiobooks, and more from our public library.</a:t>
            </a:r>
          </a:p>
          <a:p>
            <a:pPr marL="0" lvl="0" indent="0">
              <a:buFont typeface="Arial" panose="020B0604020202020204" pitchFamily="34" charset="0"/>
              <a:buNone/>
            </a:pPr>
            <a:endParaRPr lang="en-US" sz="1200" kern="1200" baseline="0" dirty="0">
              <a:solidFill>
                <a:schemeClr val="tx1"/>
              </a:solidFill>
              <a:effectLst/>
              <a:latin typeface="Calibri" panose="020F0502020204030204" pitchFamily="34" charset="0"/>
              <a:ea typeface="+mj-ea"/>
              <a:cs typeface="Calibri" panose="020F0502020204030204" pitchFamily="34" charset="0"/>
              <a:sym typeface="Helvetica Neue"/>
            </a:endParaRPr>
          </a:p>
          <a:p>
            <a:pPr marL="0" lvl="0" indent="0">
              <a:buFont typeface="Arial" panose="020B0604020202020204" pitchFamily="34" charset="0"/>
              <a:buNone/>
            </a:pPr>
            <a:r>
              <a:rPr lang="en-US" sz="1200" kern="1200" baseline="0" dirty="0">
                <a:solidFill>
                  <a:schemeClr val="tx1"/>
                </a:solidFill>
                <a:effectLst/>
                <a:latin typeface="Calibri" panose="020F0502020204030204" pitchFamily="34" charset="0"/>
                <a:ea typeface="+mj-ea"/>
                <a:cs typeface="Calibri" panose="020F0502020204030204" pitchFamily="34" charset="0"/>
                <a:sym typeface="Helvetica Neue"/>
              </a:rPr>
              <a:t>Getting started is easy; you just need an internet connection, a library card, and a compatible smartphone, tablet, or computer. Libby is free to install on iOS, Android, and Fire tablets. You can also visit it in the browser at libbyapp.com.</a:t>
            </a:r>
          </a:p>
          <a:p>
            <a:pPr marL="0" marR="0" lvl="0" indent="0" algn="l" defTabSz="457765" eaLnBrk="1" fontAlgn="auto" latinLnBrk="0" hangingPunct="1">
              <a:lnSpc>
                <a:spcPct val="117999"/>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26244909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765" eaLnBrk="1" fontAlgn="auto" latinLnBrk="0" hangingPunct="1">
              <a:lnSpc>
                <a:spcPct val="117999"/>
              </a:lnSpc>
              <a:spcBef>
                <a:spcPts val="0"/>
              </a:spcBef>
              <a:spcAft>
                <a:spcPts val="0"/>
              </a:spcAft>
              <a:buClrTx/>
              <a:buSzTx/>
              <a:buFontTx/>
              <a:buNone/>
              <a:tabLst/>
              <a:defRPr/>
            </a:pPr>
            <a:r>
              <a:rPr lang="en-US" sz="1200" b="0">
                <a:effectLst/>
                <a:latin typeface="Calibri" panose="020F0502020204030204" pitchFamily="34" charset="0"/>
                <a:ea typeface="+mj-ea"/>
                <a:cs typeface="Calibri" panose="020F0502020204030204" pitchFamily="34" charset="0"/>
                <a:sym typeface="Helvetica Neue"/>
              </a:rPr>
              <a:t>Connect your device if using a mobile device.</a:t>
            </a:r>
          </a:p>
          <a:p>
            <a:pPr marL="0" marR="0" lvl="0" indent="0" algn="l" defTabSz="457765" eaLnBrk="1" fontAlgn="auto" latinLnBrk="0" hangingPunct="1">
              <a:lnSpc>
                <a:spcPct val="117999"/>
              </a:lnSpc>
              <a:spcBef>
                <a:spcPts val="0"/>
              </a:spcBef>
              <a:spcAft>
                <a:spcPts val="0"/>
              </a:spcAft>
              <a:buClrTx/>
              <a:buSzTx/>
              <a:buFontTx/>
              <a:buNone/>
              <a:tabLst/>
              <a:defRPr/>
            </a:pPr>
            <a:endParaRPr lang="en-US" sz="1200" b="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Tx/>
              <a:buNone/>
              <a:tabLst/>
              <a:defRPr/>
            </a:pPr>
            <a:r>
              <a:rPr lang="en-US" sz="1200" b="0">
                <a:effectLst/>
                <a:latin typeface="Calibri" panose="020F0502020204030204" pitchFamily="34" charset="0"/>
                <a:ea typeface="+mj-ea"/>
                <a:cs typeface="Calibri" panose="020F0502020204030204" pitchFamily="34" charset="0"/>
                <a:sym typeface="Helvetica Neue"/>
              </a:rPr>
              <a:t>[Your demonstration outline goes here. You can find our demonstration outline and an example recording in your training kit.]</a:t>
            </a:r>
          </a:p>
          <a:p>
            <a:pPr marL="0" indent="0">
              <a:buFont typeface="Arial" panose="020B0604020202020204" pitchFamily="34" charset="0"/>
              <a:buNone/>
            </a:pPr>
            <a:endParaRPr lang="en-US" sz="1200">
              <a:effectLst/>
              <a:latin typeface="Calibri" panose="020F0502020204030204" pitchFamily="34" charset="0"/>
              <a:ea typeface="+mj-ea"/>
              <a:cs typeface="Calibri" panose="020F0502020204030204" pitchFamily="34" charset="0"/>
              <a:sym typeface="Helvetica Neue"/>
            </a:endParaRPr>
          </a:p>
        </p:txBody>
      </p:sp>
    </p:spTree>
    <p:extLst>
      <p:ext uri="{BB962C8B-B14F-4D97-AF65-F5344CB8AC3E}">
        <p14:creationId xmlns:p14="http://schemas.microsoft.com/office/powerpoint/2010/main" val="14330567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i="1">
                <a:solidFill>
                  <a:srgbClr val="FF0000"/>
                </a:solidFill>
              </a:rPr>
              <a:t>In the slides that follow, we have included all the quiz questions that we have made, but we often only have time to do 3 or 4 depending on how many people attend. If you are only using </a:t>
            </a:r>
            <a:r>
              <a:rPr lang="en-US" sz="2000" b="1" i="1">
                <a:solidFill>
                  <a:srgbClr val="FF0000"/>
                </a:solidFill>
              </a:rPr>
              <a:t>some</a:t>
            </a:r>
            <a:r>
              <a:rPr lang="en-US" sz="2000" i="1">
                <a:solidFill>
                  <a:srgbClr val="FF0000"/>
                </a:solidFill>
              </a:rPr>
              <a:t> of the quiz questions, hide the others. </a:t>
            </a:r>
          </a:p>
          <a:p>
            <a:endParaRPr lang="en-US"/>
          </a:p>
          <a:p>
            <a:r>
              <a:rPr lang="en-US"/>
              <a:t>Now that we have walked through all of Libby’s most important features and processes, let’s see what all we have learned with our Libby quiz!</a:t>
            </a:r>
          </a:p>
        </p:txBody>
      </p:sp>
      <p:sp>
        <p:nvSpPr>
          <p:cNvPr id="4" name="Slide Number Placeholder 3"/>
          <p:cNvSpPr>
            <a:spLocks noGrp="1"/>
          </p:cNvSpPr>
          <p:nvPr>
            <p:ph type="sldNum" sz="quarter" idx="5"/>
          </p:nvPr>
        </p:nvSpPr>
        <p:spPr/>
        <p:txBody>
          <a:bodyPr/>
          <a:lstStyle/>
          <a:p>
            <a:fld id="{7477D2B8-0083-4CEC-AB84-A0533F914853}" type="slidenum">
              <a:rPr lang="en-US" smtClean="0"/>
              <a:t>6</a:t>
            </a:fld>
            <a:endParaRPr lang="en-US"/>
          </a:p>
        </p:txBody>
      </p:sp>
    </p:spTree>
    <p:extLst>
      <p:ext uri="{BB962C8B-B14F-4D97-AF65-F5344CB8AC3E}">
        <p14:creationId xmlns:p14="http://schemas.microsoft.com/office/powerpoint/2010/main" val="6056375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765" eaLnBrk="1" fontAlgn="auto" latinLnBrk="0" hangingPunct="1">
              <a:lnSpc>
                <a:spcPct val="117999"/>
              </a:lnSpc>
              <a:spcBef>
                <a:spcPts val="0"/>
              </a:spcBef>
              <a:spcAft>
                <a:spcPts val="0"/>
              </a:spcAft>
              <a:buClrTx/>
              <a:buSzTx/>
              <a:buFontTx/>
              <a:buNone/>
              <a:tabLst/>
              <a:defRPr/>
            </a:pPr>
            <a:r>
              <a:rPr lang="en-US" sz="1200" i="0" dirty="0">
                <a:effectLst/>
                <a:latin typeface="Calibri" panose="020F0502020204030204" pitchFamily="34" charset="0"/>
                <a:ea typeface="+mj-ea"/>
                <a:cs typeface="Calibri" panose="020F0502020204030204" pitchFamily="34" charset="0"/>
                <a:sym typeface="Helvetica Neue"/>
              </a:rPr>
              <a:t>For question #1, we’re going to start in the Navigation bar.</a:t>
            </a:r>
          </a:p>
          <a:p>
            <a:pPr marL="0" marR="0" lvl="0" indent="0" algn="l" defTabSz="457765" eaLnBrk="1" fontAlgn="auto" latinLnBrk="0" hangingPunct="1">
              <a:lnSpc>
                <a:spcPct val="117999"/>
              </a:lnSpc>
              <a:spcBef>
                <a:spcPts val="0"/>
              </a:spcBef>
              <a:spcAft>
                <a:spcPts val="0"/>
              </a:spcAft>
              <a:buClrTx/>
              <a:buSzTx/>
              <a:buFontTx/>
              <a:buNone/>
              <a:tabLst/>
              <a:defRPr/>
            </a:pPr>
            <a:endParaRPr lang="en-US" sz="1200" i="1"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Tx/>
              <a:buNone/>
              <a:tabLst/>
              <a:defRPr/>
            </a:pPr>
            <a:r>
              <a:rPr lang="en-US" sz="1200" b="1" i="0" dirty="0">
                <a:effectLst/>
                <a:latin typeface="Calibri" panose="020F0502020204030204" pitchFamily="34" charset="0"/>
                <a:ea typeface="+mj-ea"/>
                <a:cs typeface="Calibri" panose="020F0502020204030204" pitchFamily="34" charset="0"/>
                <a:sym typeface="Helvetica Neue"/>
              </a:rPr>
              <a:t>[Launch poll] </a:t>
            </a:r>
          </a:p>
          <a:p>
            <a:pPr marL="0" marR="0" lvl="0" indent="0" algn="l" defTabSz="457765" eaLnBrk="1" fontAlgn="auto" latinLnBrk="0" hangingPunct="1">
              <a:lnSpc>
                <a:spcPct val="117999"/>
              </a:lnSpc>
              <a:spcBef>
                <a:spcPts val="0"/>
              </a:spcBef>
              <a:spcAft>
                <a:spcPts val="0"/>
              </a:spcAft>
              <a:buClrTx/>
              <a:buSzTx/>
              <a:buFontTx/>
              <a:buNone/>
              <a:tabLst/>
              <a:defRPr/>
            </a:pPr>
            <a:r>
              <a:rPr lang="en-US" sz="1200" i="0" dirty="0">
                <a:effectLst/>
                <a:latin typeface="Calibri" panose="020F0502020204030204" pitchFamily="34" charset="0"/>
                <a:ea typeface="+mj-ea"/>
                <a:cs typeface="Calibri" panose="020F0502020204030204" pitchFamily="34" charset="0"/>
                <a:sym typeface="Helvetica Neue"/>
              </a:rPr>
              <a:t>In the Navigation Bar, what do you tap to browse the library’s collection? (please read answer options out loud)</a:t>
            </a:r>
          </a:p>
          <a:p>
            <a:pPr marL="228600" marR="0" lvl="0" indent="-22860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0" dirty="0">
                <a:effectLst/>
                <a:latin typeface="Calibri" panose="020F0502020204030204" pitchFamily="34" charset="0"/>
                <a:ea typeface="+mj-ea"/>
                <a:cs typeface="Calibri" panose="020F0502020204030204" pitchFamily="34" charset="0"/>
                <a:sym typeface="Helvetica Neue"/>
              </a:rPr>
              <a:t>Magnifying Glass</a:t>
            </a:r>
          </a:p>
          <a:p>
            <a:pPr marL="228600" marR="0" lvl="0" indent="-22860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0" dirty="0">
                <a:effectLst/>
                <a:latin typeface="Calibri" panose="020F0502020204030204" pitchFamily="34" charset="0"/>
                <a:ea typeface="+mj-ea"/>
                <a:cs typeface="Calibri" panose="020F0502020204030204" pitchFamily="34" charset="0"/>
                <a:sym typeface="Helvetica Neue"/>
              </a:rPr>
              <a:t>Library Building</a:t>
            </a:r>
          </a:p>
          <a:p>
            <a:pPr marL="228600" marR="0" lvl="0" indent="-22860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0" dirty="0">
                <a:effectLst/>
                <a:latin typeface="Calibri" panose="020F0502020204030204" pitchFamily="34" charset="0"/>
                <a:ea typeface="+mj-ea"/>
                <a:cs typeface="Calibri" panose="020F0502020204030204" pitchFamily="34" charset="0"/>
                <a:sym typeface="Helvetica Neue"/>
              </a:rPr>
              <a:t>Menu</a:t>
            </a:r>
          </a:p>
          <a:p>
            <a:pPr marL="228600" marR="0" lvl="0" indent="-22860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0" dirty="0">
                <a:effectLst/>
                <a:latin typeface="Calibri" panose="020F0502020204030204" pitchFamily="34" charset="0"/>
                <a:ea typeface="+mj-ea"/>
                <a:cs typeface="Calibri" panose="020F0502020204030204" pitchFamily="34" charset="0"/>
                <a:sym typeface="Helvetica Neue"/>
              </a:rPr>
              <a:t>Stack of Books</a:t>
            </a:r>
          </a:p>
          <a:p>
            <a:pPr marL="228600" marR="0" lvl="0" indent="-22860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0" dirty="0">
                <a:effectLst/>
                <a:latin typeface="Calibri" panose="020F0502020204030204" pitchFamily="34" charset="0"/>
                <a:ea typeface="+mj-ea"/>
                <a:cs typeface="Calibri" panose="020F0502020204030204" pitchFamily="34" charset="0"/>
                <a:sym typeface="Helvetica Neue"/>
              </a:rPr>
              <a:t>Tag</a:t>
            </a:r>
          </a:p>
          <a:p>
            <a:pPr marL="228600" marR="0" lvl="0" indent="-22860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0" dirty="0">
                <a:effectLst/>
                <a:latin typeface="Calibri" panose="020F0502020204030204" pitchFamily="34" charset="0"/>
                <a:ea typeface="+mj-ea"/>
                <a:cs typeface="Calibri" panose="020F0502020204030204" pitchFamily="34" charset="0"/>
                <a:sym typeface="Helvetica Neue"/>
              </a:rPr>
              <a:t>Unsure</a:t>
            </a:r>
          </a:p>
          <a:p>
            <a:pPr marL="228600" marR="0" lvl="0" indent="-22860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endParaRPr lang="en-US" sz="120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i="0" dirty="0">
                <a:effectLst/>
                <a:latin typeface="Calibri" panose="020F0502020204030204" pitchFamily="34" charset="0"/>
                <a:ea typeface="+mj-ea"/>
                <a:cs typeface="Calibri" panose="020F0502020204030204" pitchFamily="34" charset="0"/>
                <a:sym typeface="Helvetica Neue"/>
              </a:rPr>
              <a:t>Remember, this is when we don’t know specifically what we want to borrow, we’re just browsing around the library’s collection. </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i="1"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b="1" i="0" dirty="0">
                <a:effectLst/>
                <a:latin typeface="Calibri" panose="020F0502020204030204" pitchFamily="34" charset="0"/>
                <a:ea typeface="+mj-ea"/>
                <a:cs typeface="Calibri" panose="020F0502020204030204" pitchFamily="34" charset="0"/>
                <a:sym typeface="Helvetica Neue"/>
              </a:rPr>
              <a:t>[End poll]</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b="1" i="1"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i="0" dirty="0">
                <a:effectLst/>
                <a:latin typeface="Calibri" panose="020F0502020204030204" pitchFamily="34" charset="0"/>
                <a:ea typeface="+mj-ea"/>
                <a:cs typeface="Calibri" panose="020F0502020204030204" pitchFamily="34" charset="0"/>
                <a:sym typeface="Helvetica Neue"/>
              </a:rPr>
              <a:t>Great answers everyone. </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b="1"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b="1" i="0" dirty="0">
                <a:effectLst/>
                <a:latin typeface="Calibri" panose="020F0502020204030204" pitchFamily="34" charset="0"/>
                <a:ea typeface="+mj-ea"/>
                <a:cs typeface="Calibri" panose="020F0502020204030204" pitchFamily="34" charset="0"/>
                <a:sym typeface="Helvetica Neue"/>
              </a:rPr>
              <a:t>[Play video] </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b="1"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i="0" dirty="0">
                <a:effectLst/>
                <a:latin typeface="Calibri" panose="020F0502020204030204" pitchFamily="34" charset="0"/>
                <a:ea typeface="+mj-ea"/>
                <a:cs typeface="Calibri" panose="020F0502020204030204" pitchFamily="34" charset="0"/>
                <a:sym typeface="Helvetica Neue"/>
              </a:rPr>
              <a:t>When you want to browse your library’s collection, you tap on the library icon. From here you can use filters, guides, or go through different curated lists created by the library. When you want to find something specific, tap that magnifying glass and type in a title, author, or series name.</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i="1" dirty="0">
              <a:effectLst/>
              <a:latin typeface="Calibri" panose="020F0502020204030204" pitchFamily="34" charset="0"/>
              <a:ea typeface="+mj-ea"/>
              <a:cs typeface="Calibri" panose="020F0502020204030204" pitchFamily="34" charset="0"/>
              <a:sym typeface="Helvetica Neue"/>
            </a:endParaRPr>
          </a:p>
        </p:txBody>
      </p:sp>
    </p:spTree>
    <p:extLst>
      <p:ext uri="{BB962C8B-B14F-4D97-AF65-F5344CB8AC3E}">
        <p14:creationId xmlns:p14="http://schemas.microsoft.com/office/powerpoint/2010/main" val="26610456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i="0" dirty="0">
                <a:effectLst/>
                <a:latin typeface="Calibri" panose="020F0502020204030204" pitchFamily="34" charset="0"/>
                <a:ea typeface="+mj-ea"/>
                <a:cs typeface="Calibri" panose="020F0502020204030204" pitchFamily="34" charset="0"/>
                <a:sym typeface="Helvetica Neue"/>
              </a:rPr>
              <a:t>Question #2</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b="1" i="0" dirty="0">
                <a:effectLst/>
                <a:latin typeface="Calibri" panose="020F0502020204030204" pitchFamily="34" charset="0"/>
                <a:ea typeface="+mj-ea"/>
                <a:cs typeface="Calibri" panose="020F0502020204030204" pitchFamily="34" charset="0"/>
                <a:sym typeface="Helvetica Neue"/>
              </a:rPr>
              <a:t>[Launch poll]</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i="0" dirty="0">
                <a:effectLst/>
                <a:latin typeface="Calibri" panose="020F0502020204030204" pitchFamily="34" charset="0"/>
                <a:ea typeface="+mj-ea"/>
                <a:cs typeface="Calibri" panose="020F0502020204030204" pitchFamily="34" charset="0"/>
                <a:sym typeface="Helvetica Neue"/>
              </a:rPr>
              <a:t>In the Navigation Bar, what do you tap to find your Loans and Holds?</a:t>
            </a:r>
          </a:p>
          <a:p>
            <a:pPr marL="228600" marR="0" lvl="0" indent="-22860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0" dirty="0">
                <a:effectLst/>
                <a:latin typeface="Calibri" panose="020F0502020204030204" pitchFamily="34" charset="0"/>
                <a:ea typeface="+mj-ea"/>
                <a:cs typeface="Calibri" panose="020F0502020204030204" pitchFamily="34" charset="0"/>
                <a:sym typeface="Helvetica Neue"/>
              </a:rPr>
              <a:t>Magnifying Glass</a:t>
            </a:r>
          </a:p>
          <a:p>
            <a:pPr marL="228600" marR="0" lvl="0" indent="-22860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0" dirty="0">
                <a:effectLst/>
                <a:latin typeface="Calibri" panose="020F0502020204030204" pitchFamily="34" charset="0"/>
                <a:ea typeface="+mj-ea"/>
                <a:cs typeface="Calibri" panose="020F0502020204030204" pitchFamily="34" charset="0"/>
                <a:sym typeface="Helvetica Neue"/>
              </a:rPr>
              <a:t>Library Building</a:t>
            </a:r>
          </a:p>
          <a:p>
            <a:pPr marL="228600" marR="0" lvl="0" indent="-22860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0" dirty="0">
                <a:effectLst/>
                <a:latin typeface="Calibri" panose="020F0502020204030204" pitchFamily="34" charset="0"/>
                <a:ea typeface="+mj-ea"/>
                <a:cs typeface="Calibri" panose="020F0502020204030204" pitchFamily="34" charset="0"/>
                <a:sym typeface="Helvetica Neue"/>
              </a:rPr>
              <a:t>Menu</a:t>
            </a:r>
          </a:p>
          <a:p>
            <a:pPr marL="228600" marR="0" lvl="0" indent="-22860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0" dirty="0">
                <a:effectLst/>
                <a:latin typeface="Calibri" panose="020F0502020204030204" pitchFamily="34" charset="0"/>
                <a:ea typeface="+mj-ea"/>
                <a:cs typeface="Calibri" panose="020F0502020204030204" pitchFamily="34" charset="0"/>
                <a:sym typeface="Helvetica Neue"/>
              </a:rPr>
              <a:t>Stack of Books</a:t>
            </a:r>
          </a:p>
          <a:p>
            <a:pPr marL="228600" marR="0" lvl="0" indent="-22860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0" dirty="0">
                <a:effectLst/>
                <a:latin typeface="Calibri" panose="020F0502020204030204" pitchFamily="34" charset="0"/>
                <a:ea typeface="+mj-ea"/>
                <a:cs typeface="Calibri" panose="020F0502020204030204" pitchFamily="34" charset="0"/>
                <a:sym typeface="Helvetica Neue"/>
              </a:rPr>
              <a:t>Tag</a:t>
            </a:r>
          </a:p>
          <a:p>
            <a:pPr marL="228600" marR="0" lvl="0" indent="-22860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0" dirty="0">
                <a:effectLst/>
                <a:latin typeface="Calibri" panose="020F0502020204030204" pitchFamily="34" charset="0"/>
                <a:ea typeface="+mj-ea"/>
                <a:cs typeface="Calibri" panose="020F0502020204030204" pitchFamily="34" charset="0"/>
                <a:sym typeface="Helvetica Neue"/>
              </a:rPr>
              <a:t>Unsure</a:t>
            </a:r>
          </a:p>
          <a:p>
            <a:pPr marL="228600" marR="0" lvl="0" indent="-22860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endParaRPr lang="en-US" sz="120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i="0" dirty="0">
                <a:effectLst/>
                <a:latin typeface="Calibri" panose="020F0502020204030204" pitchFamily="34" charset="0"/>
                <a:ea typeface="+mj-ea"/>
                <a:cs typeface="Calibri" panose="020F0502020204030204" pitchFamily="34" charset="0"/>
                <a:sym typeface="Helvetica Neue"/>
              </a:rPr>
              <a:t>Remember, you find your current loans and holds on your shelf… what do you tap to get there. </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b="1" i="0" dirty="0">
                <a:effectLst/>
                <a:latin typeface="Calibri" panose="020F0502020204030204" pitchFamily="34" charset="0"/>
                <a:ea typeface="+mj-ea"/>
                <a:cs typeface="Calibri" panose="020F0502020204030204" pitchFamily="34" charset="0"/>
                <a:sym typeface="Helvetica Neue"/>
              </a:rPr>
              <a:t>[End poll] </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i="0" dirty="0">
                <a:effectLst/>
                <a:latin typeface="Calibri" panose="020F0502020204030204" pitchFamily="34" charset="0"/>
                <a:ea typeface="+mj-ea"/>
                <a:cs typeface="Calibri" panose="020F0502020204030204" pitchFamily="34" charset="0"/>
                <a:sym typeface="Helvetica Neue"/>
              </a:rPr>
              <a:t>Great work everyone.</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b="1" i="0" dirty="0">
                <a:effectLst/>
                <a:latin typeface="Calibri" panose="020F0502020204030204" pitchFamily="34" charset="0"/>
                <a:ea typeface="+mj-ea"/>
                <a:cs typeface="Calibri" panose="020F0502020204030204" pitchFamily="34" charset="0"/>
                <a:sym typeface="Helvetica Neue"/>
              </a:rPr>
              <a:t>[Play video] </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b="1"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i="0" dirty="0">
                <a:effectLst/>
                <a:latin typeface="Calibri" panose="020F0502020204030204" pitchFamily="34" charset="0"/>
                <a:ea typeface="+mj-ea"/>
                <a:cs typeface="Calibri" panose="020F0502020204030204" pitchFamily="34" charset="0"/>
                <a:sym typeface="Helvetica Neue"/>
              </a:rPr>
              <a:t>When you want to find your current loans and holds – tap on the stack of books icon to get to your shelf. </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i="0" dirty="0">
                <a:effectLst/>
                <a:latin typeface="Calibri" panose="020F0502020204030204" pitchFamily="34" charset="0"/>
                <a:ea typeface="+mj-ea"/>
                <a:cs typeface="Calibri" panose="020F0502020204030204" pitchFamily="34" charset="0"/>
                <a:sym typeface="Helvetica Neue"/>
              </a:rPr>
              <a:t>From here you can filter by current loans or holds. When you scroll this page, Libby will show you available holds at the top and will organize your titles by most-recently played.</a:t>
            </a:r>
          </a:p>
        </p:txBody>
      </p:sp>
    </p:spTree>
    <p:extLst>
      <p:ext uri="{BB962C8B-B14F-4D97-AF65-F5344CB8AC3E}">
        <p14:creationId xmlns:p14="http://schemas.microsoft.com/office/powerpoint/2010/main" val="28606074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765" eaLnBrk="1" fontAlgn="auto" latinLnBrk="0" hangingPunct="1">
              <a:lnSpc>
                <a:spcPct val="117999"/>
              </a:lnSpc>
              <a:spcBef>
                <a:spcPts val="0"/>
              </a:spcBef>
              <a:spcAft>
                <a:spcPts val="0"/>
              </a:spcAft>
              <a:buClrTx/>
              <a:buSzTx/>
              <a:buFontTx/>
              <a:buNone/>
              <a:tabLst/>
              <a:defRPr/>
            </a:pPr>
            <a:r>
              <a:rPr lang="en-US" sz="1200" i="0" dirty="0">
                <a:effectLst/>
                <a:latin typeface="Calibri" panose="020F0502020204030204" pitchFamily="34" charset="0"/>
                <a:ea typeface="+mj-ea"/>
                <a:cs typeface="Calibri" panose="020F0502020204030204" pitchFamily="34" charset="0"/>
                <a:sym typeface="Helvetica Neue"/>
              </a:rPr>
              <a:t>For question #3, lets hop into an </a:t>
            </a:r>
            <a:r>
              <a:rPr lang="en-US" sz="1200" i="0" dirty="0" err="1">
                <a:effectLst/>
                <a:latin typeface="Calibri" panose="020F0502020204030204" pitchFamily="34" charset="0"/>
                <a:ea typeface="+mj-ea"/>
                <a:cs typeface="Calibri" panose="020F0502020204030204" pitchFamily="34" charset="0"/>
                <a:sym typeface="Helvetica Neue"/>
              </a:rPr>
              <a:t>ebook</a:t>
            </a:r>
            <a:r>
              <a:rPr lang="en-US" sz="1200" i="0" dirty="0">
                <a:effectLst/>
                <a:latin typeface="Calibri" panose="020F0502020204030204" pitchFamily="34" charset="0"/>
                <a:ea typeface="+mj-ea"/>
                <a:cs typeface="Calibri" panose="020F0502020204030204" pitchFamily="34" charset="0"/>
                <a:sym typeface="Helvetica Neue"/>
              </a:rPr>
              <a:t>.</a:t>
            </a:r>
          </a:p>
          <a:p>
            <a:pPr marL="0" marR="0" lvl="0" indent="0" algn="l" defTabSz="457765" eaLnBrk="1" fontAlgn="auto" latinLnBrk="0" hangingPunct="1">
              <a:lnSpc>
                <a:spcPct val="117999"/>
              </a:lnSpc>
              <a:spcBef>
                <a:spcPts val="0"/>
              </a:spcBef>
              <a:spcAft>
                <a:spcPts val="0"/>
              </a:spcAft>
              <a:buClrTx/>
              <a:buSzTx/>
              <a:buFontTx/>
              <a:buNone/>
              <a:tabLst/>
              <a:defRPr/>
            </a:pPr>
            <a:endParaRPr lang="en-US" sz="120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Tx/>
              <a:buNone/>
              <a:tabLst/>
              <a:defRPr/>
            </a:pPr>
            <a:r>
              <a:rPr lang="en-US" sz="1200" b="1" i="0" dirty="0">
                <a:effectLst/>
                <a:latin typeface="Calibri" panose="020F0502020204030204" pitchFamily="34" charset="0"/>
                <a:ea typeface="+mj-ea"/>
                <a:cs typeface="Calibri" panose="020F0502020204030204" pitchFamily="34" charset="0"/>
                <a:sym typeface="Helvetica Neue"/>
              </a:rPr>
              <a:t>[Launch poll]</a:t>
            </a:r>
          </a:p>
          <a:p>
            <a:pPr marL="0" marR="0" lvl="0" indent="0" algn="l" defTabSz="457765" eaLnBrk="1" fontAlgn="auto" latinLnBrk="0" hangingPunct="1">
              <a:lnSpc>
                <a:spcPct val="117999"/>
              </a:lnSpc>
              <a:spcBef>
                <a:spcPts val="0"/>
              </a:spcBef>
              <a:spcAft>
                <a:spcPts val="0"/>
              </a:spcAft>
              <a:buClrTx/>
              <a:buSzTx/>
              <a:buFontTx/>
              <a:buNone/>
              <a:tabLst/>
              <a:defRPr/>
            </a:pPr>
            <a:endParaRPr lang="en-US" sz="1200" b="1"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Tx/>
              <a:buNone/>
              <a:tabLst/>
              <a:defRPr/>
            </a:pPr>
            <a:r>
              <a:rPr lang="en-US" sz="1200" i="0" dirty="0">
                <a:effectLst/>
                <a:latin typeface="Calibri" panose="020F0502020204030204" pitchFamily="34" charset="0"/>
                <a:ea typeface="+mj-ea"/>
                <a:cs typeface="Calibri" panose="020F0502020204030204" pitchFamily="34" charset="0"/>
                <a:sym typeface="Helvetica Neue"/>
              </a:rPr>
              <a:t>What are the three ways you can customize your </a:t>
            </a:r>
            <a:r>
              <a:rPr lang="en-US" sz="1200" i="0" dirty="0" err="1">
                <a:effectLst/>
                <a:latin typeface="Calibri" panose="020F0502020204030204" pitchFamily="34" charset="0"/>
                <a:ea typeface="+mj-ea"/>
                <a:cs typeface="Calibri" panose="020F0502020204030204" pitchFamily="34" charset="0"/>
                <a:sym typeface="Helvetica Neue"/>
              </a:rPr>
              <a:t>ebook’s</a:t>
            </a:r>
            <a:r>
              <a:rPr lang="en-US" sz="1200" i="0" dirty="0">
                <a:effectLst/>
                <a:latin typeface="Calibri" panose="020F0502020204030204" pitchFamily="34" charset="0"/>
                <a:ea typeface="+mj-ea"/>
                <a:cs typeface="Calibri" panose="020F0502020204030204" pitchFamily="34" charset="0"/>
                <a:sym typeface="Helvetica Neue"/>
              </a:rPr>
              <a:t> appearance? Select all that apply.</a:t>
            </a:r>
          </a:p>
          <a:p>
            <a:pPr marL="171450" marR="0" lvl="0" indent="-17145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0" dirty="0">
                <a:effectLst/>
                <a:latin typeface="Calibri" panose="020F0502020204030204" pitchFamily="34" charset="0"/>
                <a:ea typeface="+mj-ea"/>
                <a:cs typeface="Calibri" panose="020F0502020204030204" pitchFamily="34" charset="0"/>
                <a:sym typeface="Helvetica Neue"/>
              </a:rPr>
              <a:t>Text Scale (the size of the font)</a:t>
            </a:r>
          </a:p>
          <a:p>
            <a:pPr marL="171450" marR="0" lvl="0" indent="-17145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0" dirty="0">
                <a:effectLst/>
                <a:latin typeface="Calibri" panose="020F0502020204030204" pitchFamily="34" charset="0"/>
                <a:ea typeface="+mj-ea"/>
                <a:cs typeface="Calibri" panose="020F0502020204030204" pitchFamily="34" charset="0"/>
                <a:sym typeface="Helvetica Neue"/>
              </a:rPr>
              <a:t>Lighting (background color of the title)</a:t>
            </a:r>
          </a:p>
          <a:p>
            <a:pPr marL="171450" marR="0" lvl="0" indent="-17145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0" dirty="0">
                <a:effectLst/>
                <a:latin typeface="Calibri" panose="020F0502020204030204" pitchFamily="34" charset="0"/>
                <a:ea typeface="+mj-ea"/>
                <a:cs typeface="Calibri" panose="020F0502020204030204" pitchFamily="34" charset="0"/>
                <a:sym typeface="Helvetica Neue"/>
              </a:rPr>
              <a:t>Book Design (the font of the book)</a:t>
            </a:r>
          </a:p>
          <a:p>
            <a:pPr marL="171450" marR="0" lvl="0" indent="-17145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0" dirty="0">
                <a:effectLst/>
                <a:latin typeface="Calibri" panose="020F0502020204030204" pitchFamily="34" charset="0"/>
                <a:ea typeface="+mj-ea"/>
                <a:cs typeface="Calibri" panose="020F0502020204030204" pitchFamily="34" charset="0"/>
                <a:sym typeface="Helvetica Neue"/>
              </a:rPr>
              <a:t>Language (the language the book is written in)</a:t>
            </a:r>
          </a:p>
          <a:p>
            <a:pPr marL="171450" marR="0" lvl="0" indent="-171450" algn="l" defTabSz="457765" eaLnBrk="1" fontAlgn="auto" latinLnBrk="0" hangingPunct="1">
              <a:lnSpc>
                <a:spcPct val="117999"/>
              </a:lnSpc>
              <a:spcBef>
                <a:spcPts val="0"/>
              </a:spcBef>
              <a:spcAft>
                <a:spcPts val="0"/>
              </a:spcAft>
              <a:buClrTx/>
              <a:buSzTx/>
              <a:buFont typeface="Wingdings" panose="05000000000000000000" pitchFamily="2" charset="2"/>
              <a:buChar char="q"/>
              <a:tabLst/>
              <a:defRPr/>
            </a:pPr>
            <a:r>
              <a:rPr lang="en-US" sz="1200" i="0" dirty="0">
                <a:effectLst/>
                <a:latin typeface="Calibri" panose="020F0502020204030204" pitchFamily="34" charset="0"/>
                <a:ea typeface="+mj-ea"/>
                <a:cs typeface="Calibri" panose="020F0502020204030204" pitchFamily="34" charset="0"/>
                <a:sym typeface="Helvetica Neue"/>
              </a:rPr>
              <a:t>Unsure</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b="1" i="0" dirty="0">
                <a:effectLst/>
                <a:latin typeface="Calibri" panose="020F0502020204030204" pitchFamily="34" charset="0"/>
                <a:ea typeface="+mj-ea"/>
                <a:cs typeface="Calibri" panose="020F0502020204030204" pitchFamily="34" charset="0"/>
                <a:sym typeface="Helvetica Neue"/>
              </a:rPr>
              <a:t>[End poll]</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i="0" dirty="0">
                <a:effectLst/>
                <a:latin typeface="Calibri" panose="020F0502020204030204" pitchFamily="34" charset="0"/>
                <a:ea typeface="+mj-ea"/>
                <a:cs typeface="Calibri" panose="020F0502020204030204" pitchFamily="34" charset="0"/>
                <a:sym typeface="Helvetica Neue"/>
              </a:rPr>
              <a:t>Good job everyone.</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b="1"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b="1" i="0" dirty="0">
                <a:effectLst/>
                <a:latin typeface="Calibri" panose="020F0502020204030204" pitchFamily="34" charset="0"/>
                <a:ea typeface="+mj-ea"/>
                <a:cs typeface="Calibri" panose="020F0502020204030204" pitchFamily="34" charset="0"/>
                <a:sym typeface="Helvetica Neue"/>
              </a:rPr>
              <a:t>[Play video] </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b="1"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i="0" dirty="0">
                <a:effectLst/>
                <a:latin typeface="Calibri" panose="020F0502020204030204" pitchFamily="34" charset="0"/>
                <a:ea typeface="+mj-ea"/>
                <a:cs typeface="Calibri" panose="020F0502020204030204" pitchFamily="34" charset="0"/>
                <a:sym typeface="Helvetica Neue"/>
              </a:rPr>
              <a:t>When you want to change your appearance settings in an </a:t>
            </a:r>
            <a:r>
              <a:rPr lang="en-US" sz="1200" i="0" dirty="0" err="1">
                <a:effectLst/>
                <a:latin typeface="Calibri" panose="020F0502020204030204" pitchFamily="34" charset="0"/>
                <a:ea typeface="+mj-ea"/>
                <a:cs typeface="Calibri" panose="020F0502020204030204" pitchFamily="34" charset="0"/>
                <a:sym typeface="Helvetica Neue"/>
              </a:rPr>
              <a:t>ebook</a:t>
            </a:r>
            <a:r>
              <a:rPr lang="en-US" sz="1200" i="0" dirty="0">
                <a:effectLst/>
                <a:latin typeface="Calibri" panose="020F0502020204030204" pitchFamily="34" charset="0"/>
                <a:ea typeface="+mj-ea"/>
                <a:cs typeface="Calibri" panose="020F0502020204030204" pitchFamily="34" charset="0"/>
                <a:sym typeface="Helvetica Neue"/>
              </a:rPr>
              <a:t>, tap in the center of the screen, and then tap the A icon.</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i="0" dirty="0">
                <a:effectLst/>
                <a:latin typeface="Calibri" panose="020F0502020204030204" pitchFamily="34" charset="0"/>
                <a:ea typeface="+mj-ea"/>
                <a:cs typeface="Calibri" panose="020F0502020204030204" pitchFamily="34" charset="0"/>
                <a:sym typeface="Helvetica Neue"/>
              </a:rPr>
              <a:t>From here, you can change the font size – so every </a:t>
            </a:r>
            <a:r>
              <a:rPr lang="en-US" sz="1200" i="0" dirty="0" err="1">
                <a:effectLst/>
                <a:latin typeface="Calibri" panose="020F0502020204030204" pitchFamily="34" charset="0"/>
                <a:ea typeface="+mj-ea"/>
                <a:cs typeface="Calibri" panose="020F0502020204030204" pitchFamily="34" charset="0"/>
                <a:sym typeface="Helvetica Neue"/>
              </a:rPr>
              <a:t>ebook</a:t>
            </a:r>
            <a:r>
              <a:rPr lang="en-US" sz="1200" i="0" dirty="0">
                <a:effectLst/>
                <a:latin typeface="Calibri" panose="020F0502020204030204" pitchFamily="34" charset="0"/>
                <a:ea typeface="+mj-ea"/>
                <a:cs typeface="Calibri" panose="020F0502020204030204" pitchFamily="34" charset="0"/>
                <a:sym typeface="Helvetica Neue"/>
              </a:rPr>
              <a:t> can be a large print book</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i="0" dirty="0">
                <a:effectLst/>
                <a:latin typeface="Calibri" panose="020F0502020204030204" pitchFamily="34" charset="0"/>
                <a:ea typeface="+mj-ea"/>
                <a:cs typeface="Calibri" panose="020F0502020204030204" pitchFamily="34" charset="0"/>
                <a:sym typeface="Helvetica Neue"/>
              </a:rPr>
              <a:t>You can change the lighting – bright is the default, but you can find what you like best for your eyes.</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i="0" dirty="0">
                <a:effectLst/>
                <a:latin typeface="Calibri" panose="020F0502020204030204" pitchFamily="34" charset="0"/>
                <a:ea typeface="+mj-ea"/>
                <a:cs typeface="Calibri" panose="020F0502020204030204" pitchFamily="34" charset="0"/>
                <a:sym typeface="Helvetica Neue"/>
              </a:rPr>
              <a:t>And finally, you can change the book design or the font the book is presented in. There are 5 premade fonts, but you also have the option to customize your font, which includes spacing between lines of text. </a:t>
            </a: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endParaRPr lang="en-US" sz="1200" i="0" dirty="0">
              <a:effectLst/>
              <a:latin typeface="Calibri" panose="020F0502020204030204" pitchFamily="34" charset="0"/>
              <a:ea typeface="+mj-ea"/>
              <a:cs typeface="Calibri" panose="020F0502020204030204" pitchFamily="34" charset="0"/>
              <a:sym typeface="Helvetica Neue"/>
            </a:endParaRPr>
          </a:p>
          <a:p>
            <a:pPr marL="0" marR="0" lvl="0" indent="0" algn="l" defTabSz="457765" eaLnBrk="1" fontAlgn="auto" latinLnBrk="0" hangingPunct="1">
              <a:lnSpc>
                <a:spcPct val="117999"/>
              </a:lnSpc>
              <a:spcBef>
                <a:spcPts val="0"/>
              </a:spcBef>
              <a:spcAft>
                <a:spcPts val="0"/>
              </a:spcAft>
              <a:buClrTx/>
              <a:buSzTx/>
              <a:buFont typeface="Wingdings" panose="05000000000000000000" pitchFamily="2" charset="2"/>
              <a:buNone/>
              <a:tabLst/>
              <a:defRPr/>
            </a:pPr>
            <a:r>
              <a:rPr lang="en-US" sz="1200" i="0" dirty="0">
                <a:effectLst/>
                <a:latin typeface="Calibri" panose="020F0502020204030204" pitchFamily="34" charset="0"/>
                <a:ea typeface="+mj-ea"/>
                <a:cs typeface="Calibri" panose="020F0502020204030204" pitchFamily="34" charset="0"/>
                <a:sym typeface="Helvetica Neue"/>
              </a:rPr>
              <a:t>*Optional* If you answered language, that’s a good guess. Our library does offer some titles in (insert language) which you can find by searching or browsing our collection, but language isn’t something that can be customized within an </a:t>
            </a:r>
            <a:r>
              <a:rPr lang="en-US" sz="1200" i="0" dirty="0" err="1">
                <a:effectLst/>
                <a:latin typeface="Calibri" panose="020F0502020204030204" pitchFamily="34" charset="0"/>
                <a:ea typeface="+mj-ea"/>
                <a:cs typeface="Calibri" panose="020F0502020204030204" pitchFamily="34" charset="0"/>
                <a:sym typeface="Helvetica Neue"/>
              </a:rPr>
              <a:t>ebook’s</a:t>
            </a:r>
            <a:r>
              <a:rPr lang="en-US" sz="1200" i="0" dirty="0">
                <a:effectLst/>
                <a:latin typeface="Calibri" panose="020F0502020204030204" pitchFamily="34" charset="0"/>
                <a:ea typeface="+mj-ea"/>
                <a:cs typeface="Calibri" panose="020F0502020204030204" pitchFamily="34" charset="0"/>
                <a:sym typeface="Helvetica Neue"/>
              </a:rPr>
              <a:t> appearance menu.</a:t>
            </a:r>
          </a:p>
        </p:txBody>
      </p:sp>
    </p:spTree>
    <p:extLst>
      <p:ext uri="{BB962C8B-B14F-4D97-AF65-F5344CB8AC3E}">
        <p14:creationId xmlns:p14="http://schemas.microsoft.com/office/powerpoint/2010/main" val="21115069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0A2EA1-6319-44B0-961B-726669632E3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09CA3B2-0EBE-450D-BBFF-536C1210321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819505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A52DBE-78BB-4911-B36D-7D33A46D464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2B0830D-7F3E-43FA-BA7E-0F2F316255E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410742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AF15807-865F-470E-ACB6-125A266D162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B1B1F29-A660-4CD2-9477-9199609E0B3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846517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bg_white">
    <p:spTree>
      <p:nvGrpSpPr>
        <p:cNvPr id="1" name=""/>
        <p:cNvGrpSpPr/>
        <p:nvPr/>
      </p:nvGrpSpPr>
      <p:grpSpPr>
        <a:xfrm>
          <a:off x="0" y="0"/>
          <a:ext cx="0" cy="0"/>
          <a:chOff x="0" y="0"/>
          <a:chExt cx="0" cy="0"/>
        </a:xfrm>
      </p:grpSpPr>
      <p:sp>
        <p:nvSpPr>
          <p:cNvPr id="25" name="Shape 25"/>
          <p:cNvSpPr>
            <a:spLocks noGrp="1"/>
          </p:cNvSpPr>
          <p:nvPr>
            <p:ph type="title" hasCustomPrompt="1"/>
          </p:nvPr>
        </p:nvSpPr>
        <p:spPr>
          <a:prstGeom prst="rect">
            <a:avLst/>
          </a:prstGeom>
        </p:spPr>
        <p:txBody>
          <a:bodyPr>
            <a:normAutofit/>
          </a:bodyPr>
          <a:lstStyle>
            <a:lvl1pPr>
              <a:defRPr sz="2667">
                <a:solidFill>
                  <a:schemeClr val="tx2"/>
                </a:solidFill>
                <a:latin typeface="Arial" panose="020B0604020202020204" pitchFamily="34" charset="0"/>
                <a:cs typeface="Arial" panose="020B0604020202020204" pitchFamily="34" charset="0"/>
              </a:defRPr>
            </a:lvl1pPr>
          </a:lstStyle>
          <a:p>
            <a:r>
              <a:rPr lang="en-US" altLang="ja-JP"/>
              <a:t>Click to add title</a:t>
            </a:r>
            <a:endParaRPr/>
          </a:p>
        </p:txBody>
      </p:sp>
      <p:sp>
        <p:nvSpPr>
          <p:cNvPr id="9" name="コンテンツ プレースホルダー 2"/>
          <p:cNvSpPr>
            <a:spLocks noGrp="1"/>
          </p:cNvSpPr>
          <p:nvPr userDrawn="1">
            <p:ph sz="quarter" idx="10" hasCustomPrompt="1"/>
          </p:nvPr>
        </p:nvSpPr>
        <p:spPr>
          <a:xfrm>
            <a:off x="451861" y="1028859"/>
            <a:ext cx="5485113" cy="5161230"/>
          </a:xfrm>
          <a:prstGeom prst="rect">
            <a:avLst/>
          </a:prstGeom>
        </p:spPr>
        <p:txBody>
          <a:bodyPr/>
          <a:lstStyle>
            <a:lvl1pPr marL="0" indent="0">
              <a:lnSpc>
                <a:spcPct val="100000"/>
              </a:lnSpc>
              <a:spcAft>
                <a:spcPts val="800"/>
              </a:spcAft>
              <a:defRPr sz="1867" baseline="0">
                <a:latin typeface="Calibri" panose="020F0502020204030204" pitchFamily="34" charset="0"/>
                <a:ea typeface="+mn-ea"/>
                <a:cs typeface="Calibri" panose="020F0502020204030204" pitchFamily="34" charset="0"/>
              </a:defRPr>
            </a:lvl1pPr>
            <a:lvl2pPr marL="360018" indent="-240012">
              <a:lnSpc>
                <a:spcPct val="100000"/>
              </a:lnSpc>
              <a:spcAft>
                <a:spcPts val="800"/>
              </a:spcAft>
              <a:defRPr sz="1600" baseline="0">
                <a:latin typeface="+mn-ea"/>
                <a:ea typeface="+mn-ea"/>
              </a:defRPr>
            </a:lvl2pPr>
            <a:lvl3pPr marL="720036" indent="-240012">
              <a:lnSpc>
                <a:spcPct val="100000"/>
              </a:lnSpc>
              <a:spcAft>
                <a:spcPts val="800"/>
              </a:spcAft>
              <a:defRPr sz="1600">
                <a:latin typeface="+mn-ea"/>
                <a:ea typeface="+mn-ea"/>
              </a:defRPr>
            </a:lvl3pPr>
            <a:lvl4pPr marL="1080054" indent="-240012">
              <a:lnSpc>
                <a:spcPct val="100000"/>
              </a:lnSpc>
              <a:spcAft>
                <a:spcPts val="800"/>
              </a:spcAft>
              <a:defRPr sz="1600">
                <a:latin typeface="+mn-ea"/>
                <a:ea typeface="+mn-ea"/>
              </a:defRPr>
            </a:lvl4pPr>
            <a:lvl5pPr marL="1440072" indent="-240012">
              <a:lnSpc>
                <a:spcPct val="100000"/>
              </a:lnSpc>
              <a:spcAft>
                <a:spcPts val="800"/>
              </a:spcAft>
              <a:defRPr sz="1600">
                <a:latin typeface="+mn-ea"/>
                <a:ea typeface="+mn-ea"/>
              </a:defRPr>
            </a:lvl5pPr>
            <a:lvl6pPr marL="1800090" indent="-240012">
              <a:lnSpc>
                <a:spcPct val="100000"/>
              </a:lnSpc>
              <a:spcAft>
                <a:spcPts val="800"/>
              </a:spcAft>
              <a:defRPr sz="1600">
                <a:latin typeface="+mn-ea"/>
                <a:ea typeface="+mn-ea"/>
              </a:defRPr>
            </a:lvl6pPr>
            <a:lvl7pPr marL="2160108" indent="-240012">
              <a:lnSpc>
                <a:spcPct val="100000"/>
              </a:lnSpc>
              <a:spcAft>
                <a:spcPts val="800"/>
              </a:spcAft>
              <a:defRPr sz="1600">
                <a:latin typeface="+mn-ea"/>
                <a:ea typeface="+mn-ea"/>
              </a:defRPr>
            </a:lvl7pPr>
            <a:lvl8pPr marL="2520126" indent="-240012">
              <a:lnSpc>
                <a:spcPct val="100000"/>
              </a:lnSpc>
              <a:spcAft>
                <a:spcPts val="800"/>
              </a:spcAft>
              <a:defRPr sz="1600">
                <a:latin typeface="+mn-ea"/>
                <a:ea typeface="+mn-ea"/>
              </a:defRPr>
            </a:lvl8pPr>
            <a:lvl9pPr marL="2880144" indent="-240012">
              <a:lnSpc>
                <a:spcPct val="100000"/>
              </a:lnSpc>
              <a:spcAft>
                <a:spcPts val="800"/>
              </a:spcAft>
              <a:defRPr sz="1600">
                <a:latin typeface="+mn-ea"/>
                <a:ea typeface="+mn-ea"/>
              </a:defRPr>
            </a:lvl9pPr>
          </a:lstStyle>
          <a:p>
            <a:pPr lvl="0"/>
            <a:r>
              <a:rPr kumimoji="1" lang="en-US" altLang="ja-JP"/>
              <a:t>Click to add object</a:t>
            </a:r>
            <a:endParaRPr kumimoji="1" lang="ja-JP" altLang="en-US"/>
          </a:p>
        </p:txBody>
      </p:sp>
      <p:sp>
        <p:nvSpPr>
          <p:cNvPr id="10" name="コンテンツ プレースホルダー 2">
            <a:extLst>
              <a:ext uri="{FF2B5EF4-FFF2-40B4-BE49-F238E27FC236}">
                <a16:creationId xmlns:a16="http://schemas.microsoft.com/office/drawing/2014/main" id="{3F4C671E-D5BF-0B48-BC55-9878BE8F8413}"/>
              </a:ext>
            </a:extLst>
          </p:cNvPr>
          <p:cNvSpPr>
            <a:spLocks noGrp="1"/>
          </p:cNvSpPr>
          <p:nvPr>
            <p:ph sz="quarter" idx="11" hasCustomPrompt="1"/>
          </p:nvPr>
        </p:nvSpPr>
        <p:spPr>
          <a:xfrm>
            <a:off x="6291652" y="1028859"/>
            <a:ext cx="5485113" cy="5161230"/>
          </a:xfrm>
          <a:prstGeom prst="rect">
            <a:avLst/>
          </a:prstGeom>
        </p:spPr>
        <p:txBody>
          <a:bodyPr/>
          <a:lstStyle>
            <a:lvl1pPr marL="0" indent="0">
              <a:lnSpc>
                <a:spcPct val="100000"/>
              </a:lnSpc>
              <a:spcAft>
                <a:spcPts val="800"/>
              </a:spcAft>
              <a:defRPr sz="1867" baseline="0">
                <a:latin typeface="Calibri" panose="020F0502020204030204" pitchFamily="34" charset="0"/>
                <a:ea typeface="+mn-ea"/>
                <a:cs typeface="Calibri" panose="020F0502020204030204" pitchFamily="34" charset="0"/>
              </a:defRPr>
            </a:lvl1pPr>
            <a:lvl2pPr marL="360018" indent="-240012">
              <a:lnSpc>
                <a:spcPct val="100000"/>
              </a:lnSpc>
              <a:spcAft>
                <a:spcPts val="800"/>
              </a:spcAft>
              <a:defRPr sz="1600" baseline="0">
                <a:latin typeface="+mn-ea"/>
                <a:ea typeface="+mn-ea"/>
              </a:defRPr>
            </a:lvl2pPr>
            <a:lvl3pPr marL="720036" indent="-240012">
              <a:lnSpc>
                <a:spcPct val="100000"/>
              </a:lnSpc>
              <a:spcAft>
                <a:spcPts val="800"/>
              </a:spcAft>
              <a:defRPr sz="1600">
                <a:latin typeface="+mn-ea"/>
                <a:ea typeface="+mn-ea"/>
              </a:defRPr>
            </a:lvl3pPr>
            <a:lvl4pPr marL="1080054" indent="-240012">
              <a:lnSpc>
                <a:spcPct val="100000"/>
              </a:lnSpc>
              <a:spcAft>
                <a:spcPts val="800"/>
              </a:spcAft>
              <a:defRPr sz="1600">
                <a:latin typeface="+mn-ea"/>
                <a:ea typeface="+mn-ea"/>
              </a:defRPr>
            </a:lvl4pPr>
            <a:lvl5pPr marL="1440072" indent="-240012">
              <a:lnSpc>
                <a:spcPct val="100000"/>
              </a:lnSpc>
              <a:spcAft>
                <a:spcPts val="800"/>
              </a:spcAft>
              <a:defRPr sz="1600">
                <a:latin typeface="+mn-ea"/>
                <a:ea typeface="+mn-ea"/>
              </a:defRPr>
            </a:lvl5pPr>
            <a:lvl6pPr marL="1800090" indent="-240012">
              <a:lnSpc>
                <a:spcPct val="100000"/>
              </a:lnSpc>
              <a:spcAft>
                <a:spcPts val="800"/>
              </a:spcAft>
              <a:defRPr sz="1600">
                <a:latin typeface="+mn-ea"/>
                <a:ea typeface="+mn-ea"/>
              </a:defRPr>
            </a:lvl6pPr>
            <a:lvl7pPr marL="2160108" indent="-240012">
              <a:lnSpc>
                <a:spcPct val="100000"/>
              </a:lnSpc>
              <a:spcAft>
                <a:spcPts val="800"/>
              </a:spcAft>
              <a:defRPr sz="1600">
                <a:latin typeface="+mn-ea"/>
                <a:ea typeface="+mn-ea"/>
              </a:defRPr>
            </a:lvl7pPr>
            <a:lvl8pPr marL="2520126" indent="-240012">
              <a:lnSpc>
                <a:spcPct val="100000"/>
              </a:lnSpc>
              <a:spcAft>
                <a:spcPts val="800"/>
              </a:spcAft>
              <a:defRPr sz="1600">
                <a:latin typeface="+mn-ea"/>
                <a:ea typeface="+mn-ea"/>
              </a:defRPr>
            </a:lvl8pPr>
            <a:lvl9pPr marL="2880144" indent="-240012">
              <a:lnSpc>
                <a:spcPct val="100000"/>
              </a:lnSpc>
              <a:spcAft>
                <a:spcPts val="800"/>
              </a:spcAft>
              <a:defRPr sz="1600">
                <a:latin typeface="+mn-ea"/>
                <a:ea typeface="+mn-ea"/>
              </a:defRPr>
            </a:lvl9pPr>
          </a:lstStyle>
          <a:p>
            <a:pPr lvl="0"/>
            <a:r>
              <a:rPr kumimoji="1" lang="en-US" altLang="ja-JP"/>
              <a:t>Click to add object</a:t>
            </a:r>
            <a:endParaRPr kumimoji="1" lang="ja-JP" altLang="en-US"/>
          </a:p>
        </p:txBody>
      </p:sp>
    </p:spTree>
    <p:custDataLst>
      <p:tags r:id="rId1"/>
    </p:custDataLst>
    <p:extLst>
      <p:ext uri="{BB962C8B-B14F-4D97-AF65-F5344CB8AC3E}">
        <p14:creationId xmlns:p14="http://schemas.microsoft.com/office/powerpoint/2010/main" val="2424659354"/>
      </p:ext>
    </p:extLst>
  </p:cSld>
  <p:clrMapOvr>
    <a:masterClrMapping/>
  </p:clrMapOvr>
  <p:transition spd="med"/>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bg_white">
    <p:spTree>
      <p:nvGrpSpPr>
        <p:cNvPr id="1" name=""/>
        <p:cNvGrpSpPr/>
        <p:nvPr/>
      </p:nvGrpSpPr>
      <p:grpSpPr>
        <a:xfrm>
          <a:off x="0" y="0"/>
          <a:ext cx="0" cy="0"/>
          <a:chOff x="0" y="0"/>
          <a:chExt cx="0" cy="0"/>
        </a:xfrm>
      </p:grpSpPr>
      <p:sp>
        <p:nvSpPr>
          <p:cNvPr id="25" name="Shape 25"/>
          <p:cNvSpPr>
            <a:spLocks noGrp="1"/>
          </p:cNvSpPr>
          <p:nvPr>
            <p:ph type="title" hasCustomPrompt="1"/>
          </p:nvPr>
        </p:nvSpPr>
        <p:spPr>
          <a:prstGeom prst="rect">
            <a:avLst/>
          </a:prstGeom>
        </p:spPr>
        <p:txBody>
          <a:bodyPr>
            <a:normAutofit/>
          </a:bodyPr>
          <a:lstStyle>
            <a:lvl1pPr>
              <a:defRPr sz="2667">
                <a:solidFill>
                  <a:schemeClr val="tx2"/>
                </a:solidFill>
                <a:latin typeface="Arial" panose="020B0604020202020204" pitchFamily="34" charset="0"/>
                <a:cs typeface="Arial" panose="020B0604020202020204" pitchFamily="34" charset="0"/>
              </a:defRPr>
            </a:lvl1pPr>
          </a:lstStyle>
          <a:p>
            <a:r>
              <a:rPr lang="en-US" altLang="ja-JP"/>
              <a:t>Click to add title</a:t>
            </a:r>
            <a:endParaRPr/>
          </a:p>
        </p:txBody>
      </p:sp>
      <p:sp>
        <p:nvSpPr>
          <p:cNvPr id="9" name="コンテンツ プレースホルダー 2"/>
          <p:cNvSpPr>
            <a:spLocks noGrp="1"/>
          </p:cNvSpPr>
          <p:nvPr userDrawn="1">
            <p:ph sz="quarter" idx="10" hasCustomPrompt="1"/>
          </p:nvPr>
        </p:nvSpPr>
        <p:spPr>
          <a:xfrm>
            <a:off x="451861" y="1028859"/>
            <a:ext cx="11308339" cy="5161230"/>
          </a:xfrm>
          <a:prstGeom prst="rect">
            <a:avLst/>
          </a:prstGeom>
        </p:spPr>
        <p:txBody>
          <a:bodyPr/>
          <a:lstStyle>
            <a:lvl1pPr marL="0" indent="0">
              <a:lnSpc>
                <a:spcPct val="100000"/>
              </a:lnSpc>
              <a:spcAft>
                <a:spcPts val="800"/>
              </a:spcAft>
              <a:defRPr sz="1867" baseline="0">
                <a:latin typeface="Calibri" panose="020F0502020204030204" pitchFamily="34" charset="0"/>
                <a:ea typeface="+mn-ea"/>
                <a:cs typeface="Calibri" panose="020F0502020204030204" pitchFamily="34" charset="0"/>
              </a:defRPr>
            </a:lvl1pPr>
            <a:lvl2pPr marL="360018" indent="-240012">
              <a:lnSpc>
                <a:spcPct val="100000"/>
              </a:lnSpc>
              <a:spcAft>
                <a:spcPts val="800"/>
              </a:spcAft>
              <a:defRPr sz="1600" baseline="0">
                <a:latin typeface="+mn-ea"/>
                <a:ea typeface="+mn-ea"/>
              </a:defRPr>
            </a:lvl2pPr>
            <a:lvl3pPr marL="720036" indent="-240012">
              <a:lnSpc>
                <a:spcPct val="100000"/>
              </a:lnSpc>
              <a:spcAft>
                <a:spcPts val="800"/>
              </a:spcAft>
              <a:defRPr sz="1600">
                <a:latin typeface="+mn-ea"/>
                <a:ea typeface="+mn-ea"/>
              </a:defRPr>
            </a:lvl3pPr>
            <a:lvl4pPr marL="1080054" indent="-240012">
              <a:lnSpc>
                <a:spcPct val="100000"/>
              </a:lnSpc>
              <a:spcAft>
                <a:spcPts val="800"/>
              </a:spcAft>
              <a:defRPr sz="1600">
                <a:latin typeface="+mn-ea"/>
                <a:ea typeface="+mn-ea"/>
              </a:defRPr>
            </a:lvl4pPr>
            <a:lvl5pPr marL="1440072" indent="-240012">
              <a:lnSpc>
                <a:spcPct val="100000"/>
              </a:lnSpc>
              <a:spcAft>
                <a:spcPts val="800"/>
              </a:spcAft>
              <a:defRPr sz="1600">
                <a:latin typeface="+mn-ea"/>
                <a:ea typeface="+mn-ea"/>
              </a:defRPr>
            </a:lvl5pPr>
            <a:lvl6pPr marL="1800090" indent="-240012">
              <a:lnSpc>
                <a:spcPct val="100000"/>
              </a:lnSpc>
              <a:spcAft>
                <a:spcPts val="800"/>
              </a:spcAft>
              <a:defRPr sz="1600">
                <a:latin typeface="+mn-ea"/>
                <a:ea typeface="+mn-ea"/>
              </a:defRPr>
            </a:lvl6pPr>
            <a:lvl7pPr marL="2160108" indent="-240012">
              <a:lnSpc>
                <a:spcPct val="100000"/>
              </a:lnSpc>
              <a:spcAft>
                <a:spcPts val="800"/>
              </a:spcAft>
              <a:defRPr sz="1600">
                <a:latin typeface="+mn-ea"/>
                <a:ea typeface="+mn-ea"/>
              </a:defRPr>
            </a:lvl7pPr>
            <a:lvl8pPr marL="2520126" indent="-240012">
              <a:lnSpc>
                <a:spcPct val="100000"/>
              </a:lnSpc>
              <a:spcAft>
                <a:spcPts val="800"/>
              </a:spcAft>
              <a:defRPr sz="1600">
                <a:latin typeface="+mn-ea"/>
                <a:ea typeface="+mn-ea"/>
              </a:defRPr>
            </a:lvl8pPr>
            <a:lvl9pPr marL="2880144" indent="-240012">
              <a:lnSpc>
                <a:spcPct val="100000"/>
              </a:lnSpc>
              <a:spcAft>
                <a:spcPts val="800"/>
              </a:spcAft>
              <a:defRPr sz="1600">
                <a:latin typeface="+mn-ea"/>
                <a:ea typeface="+mn-ea"/>
              </a:defRPr>
            </a:lvl9pPr>
          </a:lstStyle>
          <a:p>
            <a:pPr lvl="0"/>
            <a:r>
              <a:rPr kumimoji="1" lang="en-US" altLang="ja-JP"/>
              <a:t>Click to add object</a:t>
            </a:r>
            <a:endParaRPr kumimoji="1" lang="ja-JP" altLang="en-US"/>
          </a:p>
        </p:txBody>
      </p:sp>
    </p:spTree>
    <p:custDataLst>
      <p:tags r:id="rId1"/>
    </p:custDataLst>
    <p:extLst>
      <p:ext uri="{BB962C8B-B14F-4D97-AF65-F5344CB8AC3E}">
        <p14:creationId xmlns:p14="http://schemas.microsoft.com/office/powerpoint/2010/main" val="1492033867"/>
      </p:ext>
    </p:extLst>
  </p:cSld>
  <p:clrMapOvr>
    <a:masterClrMapping/>
  </p:clrMapOvr>
  <p:transition spd="med"/>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04B4F0-9DDA-4674-BE71-A4C9DF0938F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88DD258-C8E5-4E27-8B53-6AFD35BFD5C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594871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297338-C715-4EAD-B083-D96B7FBF1FB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F8585AC-ABB1-448D-B109-4ED48FB525E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5192772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158A59-7E26-4E11-B229-FD4CDF4BBCD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1C0B456-DE40-4725-B2B3-8D3D6C0BA1C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FF43568-8694-4B19-ABBA-1A736126CD4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743855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0D55ED-C221-4702-BFDC-6BF24B522D3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CE2306F-ED66-40EC-A4C0-57A6072FFBB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70064D3-F35F-4231-8BD6-1627D5D2F90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55DC8A5-484E-44A4-8EFB-B53EDF57F54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0F497BB-458C-49C2-A5A6-23F547FE5E2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137224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179157-D736-4E49-9E67-FD962CAB421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422617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66406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D073FA-E725-40C5-A14F-4FB0F61B448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2CA0E46-460D-4D25-AE1F-EFEC8F66557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0F2E790-D6B4-40D7-8003-EE3099A317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51760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11D87-9A74-4BF5-81DA-37AF59159E0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3AEF31-B88C-4BE5-8C35-0FE9E977AB5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BF2EB8D-59DD-4E15-8B82-8A9E8BF4D90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5250041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86F0DA0-F690-4592-A5E5-F3B5F6E77F2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74EB543-A810-403C-9B2D-A86A6F70F42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632874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video" Target="../media/media4.mp4"/><Relationship Id="rId7" Type="http://schemas.openxmlformats.org/officeDocument/2006/relationships/image" Target="../media/image23.png"/><Relationship Id="rId2" Type="http://schemas.microsoft.com/office/2007/relationships/media" Target="../media/media4.mp4"/><Relationship Id="rId1" Type="http://schemas.openxmlformats.org/officeDocument/2006/relationships/tags" Target="../tags/tag10.xml"/><Relationship Id="rId6" Type="http://schemas.openxmlformats.org/officeDocument/2006/relationships/image" Target="../media/image2.png"/><Relationship Id="rId5" Type="http://schemas.openxmlformats.org/officeDocument/2006/relationships/notesSlide" Target="../notesSlides/notesSlide10.xml"/><Relationship Id="rId4"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video" Target="../media/media5.mp4"/><Relationship Id="rId7" Type="http://schemas.openxmlformats.org/officeDocument/2006/relationships/image" Target="../media/image23.png"/><Relationship Id="rId2" Type="http://schemas.microsoft.com/office/2007/relationships/media" Target="../media/media5.mp4"/><Relationship Id="rId1" Type="http://schemas.openxmlformats.org/officeDocument/2006/relationships/tags" Target="../tags/tag11.xml"/><Relationship Id="rId6" Type="http://schemas.openxmlformats.org/officeDocument/2006/relationships/image" Target="../media/image2.png"/><Relationship Id="rId5" Type="http://schemas.openxmlformats.org/officeDocument/2006/relationships/notesSlide" Target="../notesSlides/notesSlide11.xml"/><Relationship Id="rId4"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video" Target="../media/media6.mp4"/><Relationship Id="rId7" Type="http://schemas.openxmlformats.org/officeDocument/2006/relationships/image" Target="../media/image23.png"/><Relationship Id="rId2" Type="http://schemas.microsoft.com/office/2007/relationships/media" Target="../media/media6.mp4"/><Relationship Id="rId1" Type="http://schemas.openxmlformats.org/officeDocument/2006/relationships/tags" Target="../tags/tag12.xml"/><Relationship Id="rId6" Type="http://schemas.openxmlformats.org/officeDocument/2006/relationships/image" Target="../media/image2.png"/><Relationship Id="rId5" Type="http://schemas.openxmlformats.org/officeDocument/2006/relationships/notesSlide" Target="../notesSlides/notesSlide12.xml"/><Relationship Id="rId4"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video" Target="../media/media7.mp4"/><Relationship Id="rId7" Type="http://schemas.openxmlformats.org/officeDocument/2006/relationships/image" Target="../media/image23.png"/><Relationship Id="rId2" Type="http://schemas.microsoft.com/office/2007/relationships/media" Target="../media/media7.mp4"/><Relationship Id="rId1" Type="http://schemas.openxmlformats.org/officeDocument/2006/relationships/tags" Target="../tags/tag13.xml"/><Relationship Id="rId6" Type="http://schemas.openxmlformats.org/officeDocument/2006/relationships/image" Target="../media/image2.png"/><Relationship Id="rId5" Type="http://schemas.openxmlformats.org/officeDocument/2006/relationships/notesSlide" Target="../notesSlides/notesSlide13.xml"/><Relationship Id="rId4"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27.sv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3.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notesSlide" Target="../notesSlides/notesSlide3.xml"/><Relationship Id="rId7" Type="http://schemas.openxmlformats.org/officeDocument/2006/relationships/image" Target="../media/image6.png"/><Relationship Id="rId2" Type="http://schemas.openxmlformats.org/officeDocument/2006/relationships/slideLayout" Target="../slideLayouts/slideLayout12.xml"/><Relationship Id="rId1" Type="http://schemas.openxmlformats.org/officeDocument/2006/relationships/tags" Target="../tags/tag4.xml"/><Relationship Id="rId6" Type="http://schemas.openxmlformats.org/officeDocument/2006/relationships/image" Target="../media/image5.png"/><Relationship Id="rId5" Type="http://schemas.openxmlformats.org/officeDocument/2006/relationships/image" Target="../media/image4.svg"/><Relationship Id="rId10" Type="http://schemas.openxmlformats.org/officeDocument/2006/relationships/image" Target="../media/image9.svg"/><Relationship Id="rId4" Type="http://schemas.openxmlformats.org/officeDocument/2006/relationships/image" Target="../media/image3.png"/><Relationship Id="rId9" Type="http://schemas.openxmlformats.org/officeDocument/2006/relationships/image" Target="../media/image8.png"/></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svg"/><Relationship Id="rId3" Type="http://schemas.openxmlformats.org/officeDocument/2006/relationships/notesSlide" Target="../notesSlides/notesSlide4.xml"/><Relationship Id="rId7" Type="http://schemas.openxmlformats.org/officeDocument/2006/relationships/image" Target="../media/image13.svg"/><Relationship Id="rId12" Type="http://schemas.openxmlformats.org/officeDocument/2006/relationships/image" Target="../media/image18.png"/><Relationship Id="rId17" Type="http://schemas.openxmlformats.org/officeDocument/2006/relationships/image" Target="../media/image23.png"/><Relationship Id="rId2" Type="http://schemas.openxmlformats.org/officeDocument/2006/relationships/slideLayout" Target="../slideLayouts/slideLayout12.xml"/><Relationship Id="rId16" Type="http://schemas.openxmlformats.org/officeDocument/2006/relationships/image" Target="../media/image22.jpeg"/><Relationship Id="rId1" Type="http://schemas.openxmlformats.org/officeDocument/2006/relationships/tags" Target="../tags/tag5.xml"/><Relationship Id="rId6" Type="http://schemas.openxmlformats.org/officeDocument/2006/relationships/image" Target="../media/image12.png"/><Relationship Id="rId11" Type="http://schemas.openxmlformats.org/officeDocument/2006/relationships/image" Target="../media/image17.svg"/><Relationship Id="rId5" Type="http://schemas.openxmlformats.org/officeDocument/2006/relationships/image" Target="../media/image11.svg"/><Relationship Id="rId15" Type="http://schemas.openxmlformats.org/officeDocument/2006/relationships/image" Target="../media/image2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svg"/><Relationship Id="rId14" Type="http://schemas.openxmlformats.org/officeDocument/2006/relationships/image" Target="../media/image20.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tags" Target="../tags/tag6.xml"/><Relationship Id="rId5" Type="http://schemas.openxmlformats.org/officeDocument/2006/relationships/image" Target="../media/image25.png"/><Relationship Id="rId4" Type="http://schemas.openxmlformats.org/officeDocument/2006/relationships/image" Target="../media/image24.png"/></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27.svg"/></Relationships>
</file>

<file path=ppt/slides/_rels/slide7.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video" Target="../media/media1.mp4"/><Relationship Id="rId7" Type="http://schemas.openxmlformats.org/officeDocument/2006/relationships/image" Target="../media/image23.png"/><Relationship Id="rId2" Type="http://schemas.microsoft.com/office/2007/relationships/media" Target="../media/media1.mp4"/><Relationship Id="rId1" Type="http://schemas.openxmlformats.org/officeDocument/2006/relationships/tags" Target="../tags/tag7.xml"/><Relationship Id="rId6" Type="http://schemas.openxmlformats.org/officeDocument/2006/relationships/image" Target="../media/image2.png"/><Relationship Id="rId5" Type="http://schemas.openxmlformats.org/officeDocument/2006/relationships/notesSlide" Target="../notesSlides/notesSlide7.xml"/><Relationship Id="rId4"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video" Target="../media/media2.mp4"/><Relationship Id="rId7" Type="http://schemas.openxmlformats.org/officeDocument/2006/relationships/image" Target="../media/image23.png"/><Relationship Id="rId2" Type="http://schemas.microsoft.com/office/2007/relationships/media" Target="../media/media2.mp4"/><Relationship Id="rId1" Type="http://schemas.openxmlformats.org/officeDocument/2006/relationships/tags" Target="../tags/tag8.xml"/><Relationship Id="rId6" Type="http://schemas.openxmlformats.org/officeDocument/2006/relationships/image" Target="../media/image2.png"/><Relationship Id="rId5" Type="http://schemas.openxmlformats.org/officeDocument/2006/relationships/notesSlide" Target="../notesSlides/notesSlide8.xml"/><Relationship Id="rId4"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8" Type="http://schemas.openxmlformats.org/officeDocument/2006/relationships/image" Target="../media/image30.png"/><Relationship Id="rId3" Type="http://schemas.microsoft.com/office/2007/relationships/media" Target="../media/media3.mp4"/><Relationship Id="rId7" Type="http://schemas.openxmlformats.org/officeDocument/2006/relationships/image" Target="../media/image23.png"/><Relationship Id="rId2" Type="http://schemas.openxmlformats.org/officeDocument/2006/relationships/video" Target="NULL" TargetMode="External"/><Relationship Id="rId1" Type="http://schemas.openxmlformats.org/officeDocument/2006/relationships/tags" Target="../tags/tag9.xml"/><Relationship Id="rId6" Type="http://schemas.openxmlformats.org/officeDocument/2006/relationships/image" Target="../media/image2.png"/><Relationship Id="rId5" Type="http://schemas.openxmlformats.org/officeDocument/2006/relationships/notesSlide" Target="../notesSlides/notesSlide9.xml"/><Relationship Id="rId4"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631A3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9657AA-A69A-41DE-A2A3-B2F14820C3C7}"/>
              </a:ext>
            </a:extLst>
          </p:cNvPr>
          <p:cNvSpPr>
            <a:spLocks noGrp="1"/>
          </p:cNvSpPr>
          <p:nvPr>
            <p:ph type="ctrTitle"/>
          </p:nvPr>
        </p:nvSpPr>
        <p:spPr>
          <a:xfrm>
            <a:off x="968928" y="1719844"/>
            <a:ext cx="6495876" cy="1193800"/>
          </a:xfrm>
        </p:spPr>
        <p:txBody>
          <a:bodyPr>
            <a:normAutofit/>
          </a:bodyPr>
          <a:lstStyle/>
          <a:p>
            <a:r>
              <a:rPr lang="en-US" sz="4400">
                <a:solidFill>
                  <a:schemeClr val="bg1"/>
                </a:solidFill>
                <a:latin typeface="Museo slab 500" panose="02000000000000000000"/>
              </a:rPr>
              <a:t>Getting Started With Libby</a:t>
            </a:r>
          </a:p>
        </p:txBody>
      </p:sp>
      <p:sp>
        <p:nvSpPr>
          <p:cNvPr id="3" name="Subtitle 2">
            <a:extLst>
              <a:ext uri="{FF2B5EF4-FFF2-40B4-BE49-F238E27FC236}">
                <a16:creationId xmlns:a16="http://schemas.microsoft.com/office/drawing/2014/main" id="{B7C44FC1-8F20-4650-B187-88B5876DFE1E}"/>
              </a:ext>
            </a:extLst>
          </p:cNvPr>
          <p:cNvSpPr>
            <a:spLocks noGrp="1"/>
          </p:cNvSpPr>
          <p:nvPr>
            <p:ph type="subTitle" idx="1"/>
          </p:nvPr>
        </p:nvSpPr>
        <p:spPr>
          <a:xfrm>
            <a:off x="-355134" y="2913644"/>
            <a:ext cx="9144000" cy="1655762"/>
          </a:xfrm>
        </p:spPr>
        <p:txBody>
          <a:bodyPr/>
          <a:lstStyle/>
          <a:p>
            <a:r>
              <a:rPr lang="en-US">
                <a:solidFill>
                  <a:schemeClr val="bg1"/>
                </a:solidFill>
                <a:latin typeface="Museo slab 500" panose="02000000000000000000"/>
              </a:rPr>
              <a:t>The library reading app</a:t>
            </a:r>
          </a:p>
        </p:txBody>
      </p:sp>
      <p:pic>
        <p:nvPicPr>
          <p:cNvPr id="6" name="Picture 5">
            <a:extLst>
              <a:ext uri="{FF2B5EF4-FFF2-40B4-BE49-F238E27FC236}">
                <a16:creationId xmlns:a16="http://schemas.microsoft.com/office/drawing/2014/main" id="{C51693AB-00F0-4281-AD24-6EA9C8638677}"/>
              </a:ext>
            </a:extLst>
          </p:cNvPr>
          <p:cNvPicPr>
            <a:picLocks noChangeAspect="1"/>
          </p:cNvPicPr>
          <p:nvPr/>
        </p:nvPicPr>
        <p:blipFill>
          <a:blip r:embed="rId3"/>
          <a:stretch>
            <a:fillRect/>
          </a:stretch>
        </p:blipFill>
        <p:spPr>
          <a:xfrm rot="10800000">
            <a:off x="8203658" y="0"/>
            <a:ext cx="3578532" cy="3741524"/>
          </a:xfrm>
          <a:prstGeom prst="rect">
            <a:avLst/>
          </a:prstGeom>
        </p:spPr>
      </p:pic>
      <p:sp>
        <p:nvSpPr>
          <p:cNvPr id="5" name="Rectangle 4">
            <a:extLst>
              <a:ext uri="{FF2B5EF4-FFF2-40B4-BE49-F238E27FC236}">
                <a16:creationId xmlns:a16="http://schemas.microsoft.com/office/drawing/2014/main" id="{E3285738-C832-416B-96DA-B8ACD1DA8B05}"/>
              </a:ext>
            </a:extLst>
          </p:cNvPr>
          <p:cNvSpPr/>
          <p:nvPr/>
        </p:nvSpPr>
        <p:spPr>
          <a:xfrm>
            <a:off x="9477375" y="6286500"/>
            <a:ext cx="2714625" cy="461665"/>
          </a:xfrm>
          <a:prstGeom prst="rect">
            <a:avLst/>
          </a:prstGeom>
        </p:spPr>
        <p:txBody>
          <a:bodyPr wrap="square">
            <a:spAutoFit/>
          </a:bodyPr>
          <a:lstStyle/>
          <a:p>
            <a:r>
              <a:rPr lang="en-US" sz="2400">
                <a:solidFill>
                  <a:srgbClr val="29CFC3"/>
                </a:solidFill>
                <a:latin typeface="Calibri" panose="020F0502020204030204" pitchFamily="34" charset="0"/>
                <a:cs typeface="Calibri" panose="020F0502020204030204" pitchFamily="34" charset="0"/>
              </a:rPr>
              <a:t>Libby, by OverDrive.</a:t>
            </a:r>
            <a:endParaRPr lang="en-US" sz="240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740549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44E66D58-21C3-49F8-B2D1-750C2E53F553}"/>
              </a:ext>
            </a:extLst>
          </p:cNvPr>
          <p:cNvPicPr>
            <a:picLocks noChangeAspect="1"/>
          </p:cNvPicPr>
          <p:nvPr/>
        </p:nvPicPr>
        <p:blipFill>
          <a:blip r:embed="rId6"/>
          <a:stretch>
            <a:fillRect/>
          </a:stretch>
        </p:blipFill>
        <p:spPr>
          <a:xfrm>
            <a:off x="106264" y="5104627"/>
            <a:ext cx="12085737" cy="1752845"/>
          </a:xfrm>
          <a:prstGeom prst="rect">
            <a:avLst/>
          </a:prstGeom>
        </p:spPr>
      </p:pic>
      <p:sp>
        <p:nvSpPr>
          <p:cNvPr id="11" name="Rectangle 10">
            <a:extLst>
              <a:ext uri="{FF2B5EF4-FFF2-40B4-BE49-F238E27FC236}">
                <a16:creationId xmlns:a16="http://schemas.microsoft.com/office/drawing/2014/main" id="{5033B152-0861-4ACF-913A-8E2320903737}"/>
              </a:ext>
            </a:extLst>
          </p:cNvPr>
          <p:cNvSpPr/>
          <p:nvPr/>
        </p:nvSpPr>
        <p:spPr>
          <a:xfrm>
            <a:off x="0" y="-43805"/>
            <a:ext cx="12192000" cy="1426667"/>
          </a:xfrm>
          <a:prstGeom prst="rect">
            <a:avLst/>
          </a:prstGeom>
          <a:solidFill>
            <a:srgbClr val="631A35"/>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ctr">
            <a:noAutofit/>
          </a:bodyPr>
          <a:lstStyle/>
          <a:p>
            <a:pPr algn="ctr" defTabSz="548391" hangingPunct="0"/>
            <a:endParaRPr lang="en-US" sz="2667">
              <a:solidFill>
                <a:schemeClr val="bg1"/>
              </a:solidFill>
              <a:latin typeface="Museo Slab 500" panose="02000000000000000000" pitchFamily="50" charset="0"/>
            </a:endParaRPr>
          </a:p>
        </p:txBody>
      </p:sp>
      <p:sp>
        <p:nvSpPr>
          <p:cNvPr id="9" name="TextBox 8">
            <a:extLst>
              <a:ext uri="{FF2B5EF4-FFF2-40B4-BE49-F238E27FC236}">
                <a16:creationId xmlns:a16="http://schemas.microsoft.com/office/drawing/2014/main" id="{0FBFC7DA-C6A4-42FB-B4F5-3EA307B66AF3}"/>
              </a:ext>
            </a:extLst>
          </p:cNvPr>
          <p:cNvSpPr txBox="1"/>
          <p:nvPr/>
        </p:nvSpPr>
        <p:spPr>
          <a:xfrm>
            <a:off x="1" y="361382"/>
            <a:ext cx="4001712" cy="60920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t">
            <a:spAutoFit/>
          </a:bodyPr>
          <a:lstStyle/>
          <a:p>
            <a:pPr algn="ctr" defTabSz="548391" hangingPunct="0">
              <a:spcAft>
                <a:spcPts val="800"/>
              </a:spcAft>
            </a:pPr>
            <a:r>
              <a:rPr lang="en-US" sz="2667" dirty="0">
                <a:solidFill>
                  <a:schemeClr val="bg1"/>
                </a:solidFill>
                <a:latin typeface="Museo Slab 500" panose="02000000000000000000" pitchFamily="50" charset="0"/>
                <a:cs typeface="ヒラギノ角ゴ ProN W3"/>
                <a:sym typeface="ヒラギノ角ゴ ProN W3"/>
              </a:rPr>
              <a:t>Question 4</a:t>
            </a:r>
          </a:p>
        </p:txBody>
      </p:sp>
      <p:sp>
        <p:nvSpPr>
          <p:cNvPr id="5" name="TextBox 4">
            <a:extLst>
              <a:ext uri="{FF2B5EF4-FFF2-40B4-BE49-F238E27FC236}">
                <a16:creationId xmlns:a16="http://schemas.microsoft.com/office/drawing/2014/main" id="{01342B78-4515-2E6A-317D-8448F7274A17}"/>
              </a:ext>
            </a:extLst>
          </p:cNvPr>
          <p:cNvSpPr txBox="1"/>
          <p:nvPr/>
        </p:nvSpPr>
        <p:spPr>
          <a:xfrm>
            <a:off x="748393" y="2013856"/>
            <a:ext cx="6454954" cy="334040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17999"/>
              </a:lnSpc>
            </a:pPr>
            <a:r>
              <a:rPr lang="en-US" dirty="0">
                <a:solidFill>
                  <a:srgbClr val="000000"/>
                </a:solidFill>
                <a:latin typeface="Calibri"/>
                <a:cs typeface="Times New Roman"/>
              </a:rPr>
              <a:t>When a hold becomes available you can borrow the title, have the title delivered later, or cancel your hold. How long do you have to make one of these choices? </a:t>
            </a:r>
          </a:p>
          <a:p>
            <a:pPr>
              <a:lnSpc>
                <a:spcPct val="117999"/>
              </a:lnSpc>
            </a:pPr>
            <a:endParaRPr lang="en-US" dirty="0">
              <a:solidFill>
                <a:srgbClr val="000000"/>
              </a:solidFill>
              <a:latin typeface="Calibri"/>
              <a:cs typeface="Times New Roman"/>
            </a:endParaRPr>
          </a:p>
          <a:p>
            <a:pPr marL="285750" indent="-285750">
              <a:lnSpc>
                <a:spcPct val="117999"/>
              </a:lnSpc>
              <a:buFont typeface="Wingdings" panose="05000000000000000000" pitchFamily="2" charset="2"/>
              <a:buChar char="q"/>
            </a:pPr>
            <a:r>
              <a:rPr lang="en-US" dirty="0">
                <a:solidFill>
                  <a:srgbClr val="000000"/>
                </a:solidFill>
                <a:cs typeface="Calibri"/>
              </a:rPr>
              <a:t>One day (24 hours)</a:t>
            </a:r>
          </a:p>
          <a:p>
            <a:pPr marL="285750" indent="-285750">
              <a:lnSpc>
                <a:spcPct val="117999"/>
              </a:lnSpc>
              <a:buFont typeface="Wingdings" panose="05000000000000000000" pitchFamily="2" charset="2"/>
              <a:buChar char="q"/>
            </a:pPr>
            <a:r>
              <a:rPr lang="en-US" dirty="0">
                <a:solidFill>
                  <a:srgbClr val="000000"/>
                </a:solidFill>
                <a:cs typeface="Calibri"/>
              </a:rPr>
              <a:t>Two days</a:t>
            </a:r>
          </a:p>
          <a:p>
            <a:pPr marL="285750" indent="-285750">
              <a:lnSpc>
                <a:spcPct val="117999"/>
              </a:lnSpc>
              <a:buFont typeface="Wingdings" panose="05000000000000000000" pitchFamily="2" charset="2"/>
              <a:buChar char="q"/>
            </a:pPr>
            <a:r>
              <a:rPr lang="en-US" dirty="0">
                <a:solidFill>
                  <a:srgbClr val="000000"/>
                </a:solidFill>
                <a:cs typeface="Calibri"/>
              </a:rPr>
              <a:t>Three days</a:t>
            </a:r>
          </a:p>
          <a:p>
            <a:pPr marL="285750" indent="-285750">
              <a:lnSpc>
                <a:spcPct val="117999"/>
              </a:lnSpc>
              <a:buFont typeface="Wingdings" panose="05000000000000000000" pitchFamily="2" charset="2"/>
              <a:buChar char="q"/>
            </a:pPr>
            <a:r>
              <a:rPr lang="en-US" dirty="0">
                <a:solidFill>
                  <a:srgbClr val="000000"/>
                </a:solidFill>
                <a:cs typeface="Calibri"/>
              </a:rPr>
              <a:t>One week</a:t>
            </a:r>
          </a:p>
          <a:p>
            <a:pPr marL="285750" indent="-285750">
              <a:lnSpc>
                <a:spcPct val="117999"/>
              </a:lnSpc>
              <a:buFont typeface="Wingdings" panose="05000000000000000000" pitchFamily="2" charset="2"/>
              <a:buChar char="q"/>
            </a:pPr>
            <a:r>
              <a:rPr lang="en-US" dirty="0">
                <a:solidFill>
                  <a:srgbClr val="000000"/>
                </a:solidFill>
                <a:cs typeface="Calibri"/>
              </a:rPr>
              <a:t>Unsure</a:t>
            </a:r>
          </a:p>
          <a:p>
            <a:pPr>
              <a:lnSpc>
                <a:spcPct val="117999"/>
              </a:lnSpc>
            </a:pPr>
            <a:endParaRPr lang="en-US" dirty="0"/>
          </a:p>
        </p:txBody>
      </p:sp>
      <p:pic>
        <p:nvPicPr>
          <p:cNvPr id="2" name="Picture 1" descr="A black tablet with a black screen&#10;&#10;Description automatically generated">
            <a:extLst>
              <a:ext uri="{FF2B5EF4-FFF2-40B4-BE49-F238E27FC236}">
                <a16:creationId xmlns:a16="http://schemas.microsoft.com/office/drawing/2014/main" id="{9397688D-4224-A697-7763-C071EBADED55}"/>
              </a:ext>
            </a:extLst>
          </p:cNvPr>
          <p:cNvPicPr>
            <a:picLocks noChangeAspect="1"/>
          </p:cNvPicPr>
          <p:nvPr/>
        </p:nvPicPr>
        <p:blipFill rotWithShape="1">
          <a:blip r:embed="rId7">
            <a:extLst>
              <a:ext uri="{28A0092B-C50C-407E-A947-70E740481C1C}">
                <a14:useLocalDpi xmlns:a14="http://schemas.microsoft.com/office/drawing/2010/main" val="0"/>
              </a:ext>
            </a:extLst>
          </a:blip>
          <a:srcRect l="34126" t="8081" r="33563" b="10817"/>
          <a:stretch/>
        </p:blipFill>
        <p:spPr>
          <a:xfrm>
            <a:off x="7550093" y="543649"/>
            <a:ext cx="4295162" cy="5853550"/>
          </a:xfrm>
          <a:prstGeom prst="rect">
            <a:avLst/>
          </a:prstGeom>
        </p:spPr>
      </p:pic>
      <p:pic>
        <p:nvPicPr>
          <p:cNvPr id="3" name="Screen Recording 2">
            <a:hlinkClick r:id="" action="ppaction://media"/>
            <a:extLst>
              <a:ext uri="{FF2B5EF4-FFF2-40B4-BE49-F238E27FC236}">
                <a16:creationId xmlns:a16="http://schemas.microsoft.com/office/drawing/2014/main" id="{BB4853ED-D113-CABF-8619-4B971E538BCD}"/>
              </a:ext>
            </a:extLst>
          </p:cNvPr>
          <p:cNvPicPr>
            <a:picLocks noChangeAspect="1"/>
          </p:cNvPicPr>
          <p:nvPr>
            <a:videoFile r:link="rId3"/>
            <p:extLst>
              <p:ext uri="{DAA4B4D4-6D71-4841-9C94-3DE7FCFB9230}">
                <p14:media xmlns:p14="http://schemas.microsoft.com/office/powerpoint/2010/main" r:embed="rId2"/>
              </p:ext>
            </p:extLst>
          </p:nvPr>
        </p:nvPicPr>
        <p:blipFill>
          <a:blip r:embed="rId8"/>
          <a:stretch>
            <a:fillRect/>
          </a:stretch>
        </p:blipFill>
        <p:spPr>
          <a:xfrm>
            <a:off x="7658100" y="826435"/>
            <a:ext cx="3977430" cy="5317051"/>
          </a:xfrm>
          <a:prstGeom prst="roundRect">
            <a:avLst>
              <a:gd name="adj" fmla="val 7387"/>
            </a:avLst>
          </a:prstGeom>
        </p:spPr>
      </p:pic>
    </p:spTree>
    <p:custDataLst>
      <p:tags r:id="rId1"/>
    </p:custDataLst>
    <p:extLst>
      <p:ext uri="{BB962C8B-B14F-4D97-AF65-F5344CB8AC3E}">
        <p14:creationId xmlns:p14="http://schemas.microsoft.com/office/powerpoint/2010/main" val="793344744"/>
      </p:ext>
    </p:extLst>
  </p:cSld>
  <p:clrMapOvr>
    <a:masterClrMapping/>
  </p:clrMapOvr>
  <p:transition spd="med" advTm="22446"/>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44E66D58-21C3-49F8-B2D1-750C2E53F553}"/>
              </a:ext>
            </a:extLst>
          </p:cNvPr>
          <p:cNvPicPr>
            <a:picLocks noChangeAspect="1"/>
          </p:cNvPicPr>
          <p:nvPr/>
        </p:nvPicPr>
        <p:blipFill>
          <a:blip r:embed="rId6"/>
          <a:stretch>
            <a:fillRect/>
          </a:stretch>
        </p:blipFill>
        <p:spPr>
          <a:xfrm>
            <a:off x="106264" y="5098386"/>
            <a:ext cx="12085737" cy="1752845"/>
          </a:xfrm>
          <a:prstGeom prst="rect">
            <a:avLst/>
          </a:prstGeom>
        </p:spPr>
      </p:pic>
      <p:sp>
        <p:nvSpPr>
          <p:cNvPr id="11" name="Rectangle 10">
            <a:extLst>
              <a:ext uri="{FF2B5EF4-FFF2-40B4-BE49-F238E27FC236}">
                <a16:creationId xmlns:a16="http://schemas.microsoft.com/office/drawing/2014/main" id="{5033B152-0861-4ACF-913A-8E2320903737}"/>
              </a:ext>
            </a:extLst>
          </p:cNvPr>
          <p:cNvSpPr/>
          <p:nvPr/>
        </p:nvSpPr>
        <p:spPr>
          <a:xfrm>
            <a:off x="0" y="-43805"/>
            <a:ext cx="12192000" cy="1426667"/>
          </a:xfrm>
          <a:prstGeom prst="rect">
            <a:avLst/>
          </a:prstGeom>
          <a:solidFill>
            <a:srgbClr val="631A35"/>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ctr">
            <a:noAutofit/>
          </a:bodyPr>
          <a:lstStyle/>
          <a:p>
            <a:pPr algn="ctr" defTabSz="548391" hangingPunct="0"/>
            <a:endParaRPr lang="en-US" sz="2667">
              <a:solidFill>
                <a:schemeClr val="bg1"/>
              </a:solidFill>
              <a:latin typeface="Museo Slab 500" panose="02000000000000000000" pitchFamily="50" charset="0"/>
            </a:endParaRPr>
          </a:p>
        </p:txBody>
      </p:sp>
      <p:sp>
        <p:nvSpPr>
          <p:cNvPr id="9" name="TextBox 8">
            <a:extLst>
              <a:ext uri="{FF2B5EF4-FFF2-40B4-BE49-F238E27FC236}">
                <a16:creationId xmlns:a16="http://schemas.microsoft.com/office/drawing/2014/main" id="{0FBFC7DA-C6A4-42FB-B4F5-3EA307B66AF3}"/>
              </a:ext>
            </a:extLst>
          </p:cNvPr>
          <p:cNvSpPr txBox="1"/>
          <p:nvPr/>
        </p:nvSpPr>
        <p:spPr>
          <a:xfrm>
            <a:off x="1" y="361382"/>
            <a:ext cx="4001712" cy="60920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t">
            <a:spAutoFit/>
          </a:bodyPr>
          <a:lstStyle/>
          <a:p>
            <a:pPr algn="ctr" defTabSz="548391" hangingPunct="0">
              <a:spcAft>
                <a:spcPts val="800"/>
              </a:spcAft>
            </a:pPr>
            <a:r>
              <a:rPr lang="en-US" sz="2667">
                <a:solidFill>
                  <a:schemeClr val="bg1"/>
                </a:solidFill>
                <a:latin typeface="Museo Slab 500" panose="02000000000000000000" pitchFamily="50" charset="0"/>
                <a:cs typeface="ヒラギノ角ゴ ProN W3"/>
                <a:sym typeface="ヒラギノ角ゴ ProN W3"/>
              </a:rPr>
              <a:t>Question 5</a:t>
            </a:r>
          </a:p>
        </p:txBody>
      </p:sp>
      <p:sp>
        <p:nvSpPr>
          <p:cNvPr id="2" name="TextBox 1">
            <a:extLst>
              <a:ext uri="{FF2B5EF4-FFF2-40B4-BE49-F238E27FC236}">
                <a16:creationId xmlns:a16="http://schemas.microsoft.com/office/drawing/2014/main" id="{884B8562-CD23-347A-AB73-3B22875D633C}"/>
              </a:ext>
            </a:extLst>
          </p:cNvPr>
          <p:cNvSpPr txBox="1"/>
          <p:nvPr/>
        </p:nvSpPr>
        <p:spPr>
          <a:xfrm>
            <a:off x="777923" y="2006222"/>
            <a:ext cx="6030035" cy="268663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17999"/>
              </a:lnSpc>
            </a:pPr>
            <a:r>
              <a:rPr lang="en-US" dirty="0">
                <a:cs typeface="Calibri"/>
              </a:rPr>
              <a:t>How can you visually tell if a title is an audiobook while browsing?</a:t>
            </a:r>
          </a:p>
          <a:p>
            <a:pPr>
              <a:lnSpc>
                <a:spcPct val="117999"/>
              </a:lnSpc>
            </a:pPr>
            <a:endParaRPr lang="en-US" dirty="0">
              <a:cs typeface="Calibri"/>
            </a:endParaRPr>
          </a:p>
          <a:p>
            <a:pPr marL="171450" indent="-171450">
              <a:lnSpc>
                <a:spcPct val="117999"/>
              </a:lnSpc>
              <a:buFont typeface="Wingdings,Sans-Serif"/>
              <a:buChar char="q"/>
            </a:pPr>
            <a:r>
              <a:rPr lang="en-US" dirty="0">
                <a:cs typeface="Calibri"/>
              </a:rPr>
              <a:t>Smaller Jacket Cover</a:t>
            </a:r>
          </a:p>
          <a:p>
            <a:pPr marL="171450" indent="-171450">
              <a:lnSpc>
                <a:spcPct val="117999"/>
              </a:lnSpc>
              <a:buFont typeface="Wingdings,Sans-Serif"/>
              <a:buChar char="q"/>
            </a:pPr>
            <a:r>
              <a:rPr lang="en-US" dirty="0">
                <a:cs typeface="Calibri"/>
              </a:rPr>
              <a:t>Headphone Icon</a:t>
            </a:r>
          </a:p>
          <a:p>
            <a:pPr marL="171450" indent="-171450">
              <a:lnSpc>
                <a:spcPct val="117999"/>
              </a:lnSpc>
              <a:buFont typeface="Wingdings,Sans-Serif"/>
              <a:buChar char="q"/>
            </a:pPr>
            <a:r>
              <a:rPr lang="en-US" dirty="0">
                <a:cs typeface="Calibri"/>
              </a:rPr>
              <a:t>Runtime under Jacket Cover</a:t>
            </a:r>
          </a:p>
          <a:p>
            <a:pPr marL="171450" indent="-171450">
              <a:lnSpc>
                <a:spcPct val="117999"/>
              </a:lnSpc>
              <a:buFont typeface="Wingdings,Sans-Serif"/>
              <a:buChar char="q"/>
            </a:pPr>
            <a:r>
              <a:rPr lang="en-US" dirty="0">
                <a:cs typeface="Calibri"/>
              </a:rPr>
              <a:t>All of the Above</a:t>
            </a:r>
          </a:p>
          <a:p>
            <a:pPr marL="171450" indent="-171450">
              <a:lnSpc>
                <a:spcPct val="117999"/>
              </a:lnSpc>
              <a:buFont typeface="Wingdings,Sans-Serif"/>
              <a:buChar char="q"/>
            </a:pPr>
            <a:r>
              <a:rPr lang="en-US" dirty="0">
                <a:cs typeface="Calibri"/>
              </a:rPr>
              <a:t>Unsure</a:t>
            </a:r>
          </a:p>
        </p:txBody>
      </p:sp>
      <p:pic>
        <p:nvPicPr>
          <p:cNvPr id="5" name="Picture 4" descr="A black tablet with a black screen&#10;&#10;Description automatically generated">
            <a:extLst>
              <a:ext uri="{FF2B5EF4-FFF2-40B4-BE49-F238E27FC236}">
                <a16:creationId xmlns:a16="http://schemas.microsoft.com/office/drawing/2014/main" id="{7140FBE1-7BA8-CDC6-CBAA-D2C5556615B5}"/>
              </a:ext>
            </a:extLst>
          </p:cNvPr>
          <p:cNvPicPr>
            <a:picLocks noChangeAspect="1"/>
          </p:cNvPicPr>
          <p:nvPr/>
        </p:nvPicPr>
        <p:blipFill rotWithShape="1">
          <a:blip r:embed="rId7">
            <a:extLst>
              <a:ext uri="{28A0092B-C50C-407E-A947-70E740481C1C}">
                <a14:useLocalDpi xmlns:a14="http://schemas.microsoft.com/office/drawing/2010/main" val="0"/>
              </a:ext>
            </a:extLst>
          </a:blip>
          <a:srcRect l="34126" t="8081" r="33563" b="10817"/>
          <a:stretch/>
        </p:blipFill>
        <p:spPr>
          <a:xfrm>
            <a:off x="7550093" y="543649"/>
            <a:ext cx="4295162" cy="5853550"/>
          </a:xfrm>
          <a:prstGeom prst="rect">
            <a:avLst/>
          </a:prstGeom>
        </p:spPr>
      </p:pic>
      <p:pic>
        <p:nvPicPr>
          <p:cNvPr id="7" name="Screen Recording 6">
            <a:hlinkClick r:id="" action="ppaction://media"/>
            <a:extLst>
              <a:ext uri="{FF2B5EF4-FFF2-40B4-BE49-F238E27FC236}">
                <a16:creationId xmlns:a16="http://schemas.microsoft.com/office/drawing/2014/main" id="{BAC82BB1-556A-02E9-ADC9-6AD0418A468E}"/>
              </a:ext>
            </a:extLst>
          </p:cNvPr>
          <p:cNvPicPr>
            <a:picLocks noChangeAspect="1"/>
          </p:cNvPicPr>
          <p:nvPr>
            <a:videoFile r:link="rId3"/>
            <p:extLst>
              <p:ext uri="{DAA4B4D4-6D71-4841-9C94-3DE7FCFB9230}">
                <p14:media xmlns:p14="http://schemas.microsoft.com/office/powerpoint/2010/main" r:embed="rId2"/>
              </p:ext>
            </p:extLst>
          </p:nvPr>
        </p:nvPicPr>
        <p:blipFill>
          <a:blip r:embed="rId8"/>
          <a:stretch>
            <a:fillRect/>
          </a:stretch>
        </p:blipFill>
        <p:spPr>
          <a:xfrm>
            <a:off x="7659150" y="820450"/>
            <a:ext cx="4006244" cy="5355568"/>
          </a:xfrm>
          <a:prstGeom prst="roundRect">
            <a:avLst>
              <a:gd name="adj" fmla="val 5988"/>
            </a:avLst>
          </a:prstGeom>
        </p:spPr>
      </p:pic>
    </p:spTree>
    <p:custDataLst>
      <p:tags r:id="rId1"/>
    </p:custDataLst>
    <p:extLst>
      <p:ext uri="{BB962C8B-B14F-4D97-AF65-F5344CB8AC3E}">
        <p14:creationId xmlns:p14="http://schemas.microsoft.com/office/powerpoint/2010/main" val="386394550"/>
      </p:ext>
    </p:extLst>
  </p:cSld>
  <p:clrMapOvr>
    <a:masterClrMapping/>
  </p:clrMapOvr>
  <p:transition spd="med" advTm="15565"/>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44E66D58-21C3-49F8-B2D1-750C2E53F553}"/>
              </a:ext>
            </a:extLst>
          </p:cNvPr>
          <p:cNvPicPr>
            <a:picLocks noChangeAspect="1"/>
          </p:cNvPicPr>
          <p:nvPr/>
        </p:nvPicPr>
        <p:blipFill>
          <a:blip r:embed="rId6"/>
          <a:stretch>
            <a:fillRect/>
          </a:stretch>
        </p:blipFill>
        <p:spPr>
          <a:xfrm>
            <a:off x="106264" y="5098386"/>
            <a:ext cx="12085737" cy="1752845"/>
          </a:xfrm>
          <a:prstGeom prst="rect">
            <a:avLst/>
          </a:prstGeom>
        </p:spPr>
      </p:pic>
      <p:sp>
        <p:nvSpPr>
          <p:cNvPr id="11" name="Rectangle 10">
            <a:extLst>
              <a:ext uri="{FF2B5EF4-FFF2-40B4-BE49-F238E27FC236}">
                <a16:creationId xmlns:a16="http://schemas.microsoft.com/office/drawing/2014/main" id="{5033B152-0861-4ACF-913A-8E2320903737}"/>
              </a:ext>
            </a:extLst>
          </p:cNvPr>
          <p:cNvSpPr/>
          <p:nvPr/>
        </p:nvSpPr>
        <p:spPr>
          <a:xfrm>
            <a:off x="0" y="-43805"/>
            <a:ext cx="12192000" cy="1426667"/>
          </a:xfrm>
          <a:prstGeom prst="rect">
            <a:avLst/>
          </a:prstGeom>
          <a:solidFill>
            <a:srgbClr val="631A35"/>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ctr">
            <a:noAutofit/>
          </a:bodyPr>
          <a:lstStyle/>
          <a:p>
            <a:pPr algn="ctr" defTabSz="548391" hangingPunct="0"/>
            <a:endParaRPr lang="en-US" sz="2667">
              <a:solidFill>
                <a:schemeClr val="bg1"/>
              </a:solidFill>
              <a:latin typeface="Museo Slab 500" panose="02000000000000000000" pitchFamily="50" charset="0"/>
            </a:endParaRPr>
          </a:p>
        </p:txBody>
      </p:sp>
      <p:sp>
        <p:nvSpPr>
          <p:cNvPr id="9" name="TextBox 8">
            <a:extLst>
              <a:ext uri="{FF2B5EF4-FFF2-40B4-BE49-F238E27FC236}">
                <a16:creationId xmlns:a16="http://schemas.microsoft.com/office/drawing/2014/main" id="{0FBFC7DA-C6A4-42FB-B4F5-3EA307B66AF3}"/>
              </a:ext>
            </a:extLst>
          </p:cNvPr>
          <p:cNvSpPr txBox="1"/>
          <p:nvPr/>
        </p:nvSpPr>
        <p:spPr>
          <a:xfrm>
            <a:off x="1" y="361382"/>
            <a:ext cx="4001712" cy="60920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t">
            <a:spAutoFit/>
          </a:bodyPr>
          <a:lstStyle/>
          <a:p>
            <a:pPr algn="ctr" defTabSz="548391" hangingPunct="0">
              <a:spcAft>
                <a:spcPts val="800"/>
              </a:spcAft>
            </a:pPr>
            <a:r>
              <a:rPr lang="en-US" sz="2667">
                <a:solidFill>
                  <a:schemeClr val="bg1"/>
                </a:solidFill>
                <a:latin typeface="Museo Slab 500" panose="02000000000000000000" pitchFamily="50" charset="0"/>
                <a:cs typeface="ヒラギノ角ゴ ProN W3"/>
                <a:sym typeface="ヒラギノ角ゴ ProN W3"/>
              </a:rPr>
              <a:t>Question 6</a:t>
            </a:r>
          </a:p>
        </p:txBody>
      </p:sp>
      <p:sp>
        <p:nvSpPr>
          <p:cNvPr id="4" name="TextBox 3">
            <a:extLst>
              <a:ext uri="{FF2B5EF4-FFF2-40B4-BE49-F238E27FC236}">
                <a16:creationId xmlns:a16="http://schemas.microsoft.com/office/drawing/2014/main" id="{396D3495-F7C0-71E8-F537-50A768A4A202}"/>
              </a:ext>
            </a:extLst>
          </p:cNvPr>
          <p:cNvSpPr txBox="1"/>
          <p:nvPr/>
        </p:nvSpPr>
        <p:spPr>
          <a:xfrm>
            <a:off x="709684" y="2028967"/>
            <a:ext cx="6564573" cy="170598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17999"/>
              </a:lnSpc>
            </a:pPr>
            <a:r>
              <a:rPr lang="en-US" dirty="0">
                <a:cs typeface="Calibri"/>
              </a:rPr>
              <a:t>True or False: You can add multiple library cards in Libby.</a:t>
            </a:r>
          </a:p>
          <a:p>
            <a:pPr>
              <a:lnSpc>
                <a:spcPct val="117999"/>
              </a:lnSpc>
            </a:pPr>
            <a:endParaRPr lang="en-US" dirty="0">
              <a:cs typeface="Calibri"/>
            </a:endParaRPr>
          </a:p>
          <a:p>
            <a:pPr marL="171450" indent="-171450">
              <a:lnSpc>
                <a:spcPct val="117999"/>
              </a:lnSpc>
              <a:buFont typeface="Wingdings,Sans-Serif"/>
              <a:buChar char="q"/>
            </a:pPr>
            <a:r>
              <a:rPr lang="en-US" dirty="0">
                <a:cs typeface="Calibri"/>
              </a:rPr>
              <a:t>True</a:t>
            </a:r>
          </a:p>
          <a:p>
            <a:pPr marL="171450" indent="-171450">
              <a:lnSpc>
                <a:spcPct val="117999"/>
              </a:lnSpc>
              <a:buFont typeface="Wingdings,Sans-Serif"/>
              <a:buChar char="q"/>
            </a:pPr>
            <a:r>
              <a:rPr lang="en-US" dirty="0">
                <a:cs typeface="Calibri"/>
              </a:rPr>
              <a:t>False</a:t>
            </a:r>
          </a:p>
          <a:p>
            <a:pPr marL="171450" indent="-171450">
              <a:lnSpc>
                <a:spcPct val="117999"/>
              </a:lnSpc>
              <a:buFont typeface="Wingdings,Sans-Serif"/>
              <a:buChar char="q"/>
            </a:pPr>
            <a:r>
              <a:rPr lang="en-US" dirty="0">
                <a:cs typeface="Calibri"/>
              </a:rPr>
              <a:t>Unsure</a:t>
            </a:r>
          </a:p>
        </p:txBody>
      </p:sp>
      <p:pic>
        <p:nvPicPr>
          <p:cNvPr id="5" name="Picture 4" descr="A black tablet with a black screen&#10;&#10;Description automatically generated">
            <a:extLst>
              <a:ext uri="{FF2B5EF4-FFF2-40B4-BE49-F238E27FC236}">
                <a16:creationId xmlns:a16="http://schemas.microsoft.com/office/drawing/2014/main" id="{3A67BEB2-89B4-C2E0-B01C-3C4125D7364B}"/>
              </a:ext>
            </a:extLst>
          </p:cNvPr>
          <p:cNvPicPr>
            <a:picLocks noChangeAspect="1"/>
          </p:cNvPicPr>
          <p:nvPr/>
        </p:nvPicPr>
        <p:blipFill rotWithShape="1">
          <a:blip r:embed="rId7">
            <a:extLst>
              <a:ext uri="{28A0092B-C50C-407E-A947-70E740481C1C}">
                <a14:useLocalDpi xmlns:a14="http://schemas.microsoft.com/office/drawing/2010/main" val="0"/>
              </a:ext>
            </a:extLst>
          </a:blip>
          <a:srcRect l="34126" t="8081" r="33563" b="10817"/>
          <a:stretch/>
        </p:blipFill>
        <p:spPr>
          <a:xfrm>
            <a:off x="7550093" y="543649"/>
            <a:ext cx="4295162" cy="5853550"/>
          </a:xfrm>
          <a:prstGeom prst="rect">
            <a:avLst/>
          </a:prstGeom>
        </p:spPr>
      </p:pic>
      <p:pic>
        <p:nvPicPr>
          <p:cNvPr id="8" name="Screen Recording 7">
            <a:hlinkClick r:id="" action="ppaction://media"/>
            <a:extLst>
              <a:ext uri="{FF2B5EF4-FFF2-40B4-BE49-F238E27FC236}">
                <a16:creationId xmlns:a16="http://schemas.microsoft.com/office/drawing/2014/main" id="{6AF088DD-ED3C-8913-7823-7D1ADA9C68A5}"/>
              </a:ext>
            </a:extLst>
          </p:cNvPr>
          <p:cNvPicPr>
            <a:picLocks noChangeAspect="1"/>
          </p:cNvPicPr>
          <p:nvPr>
            <a:videoFile r:link="rId3"/>
            <p:extLst>
              <p:ext uri="{DAA4B4D4-6D71-4841-9C94-3DE7FCFB9230}">
                <p14:media xmlns:p14="http://schemas.microsoft.com/office/powerpoint/2010/main" r:embed="rId2"/>
              </p:ext>
            </p:extLst>
          </p:nvPr>
        </p:nvPicPr>
        <p:blipFill>
          <a:blip r:embed="rId8"/>
          <a:stretch>
            <a:fillRect/>
          </a:stretch>
        </p:blipFill>
        <p:spPr>
          <a:xfrm>
            <a:off x="7689907" y="891971"/>
            <a:ext cx="3938903" cy="5265548"/>
          </a:xfrm>
          <a:prstGeom prst="roundRect">
            <a:avLst>
              <a:gd name="adj" fmla="val 5379"/>
            </a:avLst>
          </a:prstGeom>
        </p:spPr>
      </p:pic>
    </p:spTree>
    <p:custDataLst>
      <p:tags r:id="rId1"/>
    </p:custDataLst>
    <p:extLst>
      <p:ext uri="{BB962C8B-B14F-4D97-AF65-F5344CB8AC3E}">
        <p14:creationId xmlns:p14="http://schemas.microsoft.com/office/powerpoint/2010/main" val="3732547755"/>
      </p:ext>
    </p:extLst>
  </p:cSld>
  <p:clrMapOvr>
    <a:masterClrMapping/>
  </p:clrMapOvr>
  <p:transition spd="med" advTm="5758"/>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p:cMediaNode vol="80000">
                <p:cTn id="7" fill="hold" display="0">
                  <p:stCondLst>
                    <p:cond delay="indefinite"/>
                  </p:stCondLst>
                </p:cTn>
                <p:tgtEl>
                  <p:spTgt spid="8"/>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44E66D58-21C3-49F8-B2D1-750C2E53F553}"/>
              </a:ext>
            </a:extLst>
          </p:cNvPr>
          <p:cNvPicPr>
            <a:picLocks noChangeAspect="1"/>
          </p:cNvPicPr>
          <p:nvPr/>
        </p:nvPicPr>
        <p:blipFill>
          <a:blip r:embed="rId6"/>
          <a:stretch>
            <a:fillRect/>
          </a:stretch>
        </p:blipFill>
        <p:spPr>
          <a:xfrm>
            <a:off x="106264" y="5098386"/>
            <a:ext cx="12085737" cy="1752845"/>
          </a:xfrm>
          <a:prstGeom prst="rect">
            <a:avLst/>
          </a:prstGeom>
        </p:spPr>
      </p:pic>
      <p:sp>
        <p:nvSpPr>
          <p:cNvPr id="11" name="Rectangle 10">
            <a:extLst>
              <a:ext uri="{FF2B5EF4-FFF2-40B4-BE49-F238E27FC236}">
                <a16:creationId xmlns:a16="http://schemas.microsoft.com/office/drawing/2014/main" id="{5033B152-0861-4ACF-913A-8E2320903737}"/>
              </a:ext>
            </a:extLst>
          </p:cNvPr>
          <p:cNvSpPr/>
          <p:nvPr/>
        </p:nvSpPr>
        <p:spPr>
          <a:xfrm>
            <a:off x="0" y="-43805"/>
            <a:ext cx="12192000" cy="1426667"/>
          </a:xfrm>
          <a:prstGeom prst="rect">
            <a:avLst/>
          </a:prstGeom>
          <a:solidFill>
            <a:srgbClr val="631A35"/>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ctr">
            <a:noAutofit/>
          </a:bodyPr>
          <a:lstStyle/>
          <a:p>
            <a:pPr algn="ctr" defTabSz="548391" hangingPunct="0"/>
            <a:endParaRPr lang="en-US" sz="2667">
              <a:solidFill>
                <a:schemeClr val="bg1"/>
              </a:solidFill>
              <a:latin typeface="Museo Slab 500" panose="02000000000000000000" pitchFamily="50" charset="0"/>
            </a:endParaRPr>
          </a:p>
        </p:txBody>
      </p:sp>
      <p:sp>
        <p:nvSpPr>
          <p:cNvPr id="9" name="TextBox 8">
            <a:extLst>
              <a:ext uri="{FF2B5EF4-FFF2-40B4-BE49-F238E27FC236}">
                <a16:creationId xmlns:a16="http://schemas.microsoft.com/office/drawing/2014/main" id="{0FBFC7DA-C6A4-42FB-B4F5-3EA307B66AF3}"/>
              </a:ext>
            </a:extLst>
          </p:cNvPr>
          <p:cNvSpPr txBox="1"/>
          <p:nvPr/>
        </p:nvSpPr>
        <p:spPr>
          <a:xfrm>
            <a:off x="1" y="361382"/>
            <a:ext cx="4001712" cy="60920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t">
            <a:spAutoFit/>
          </a:bodyPr>
          <a:lstStyle/>
          <a:p>
            <a:pPr algn="ctr" defTabSz="548391" hangingPunct="0">
              <a:spcAft>
                <a:spcPts val="800"/>
              </a:spcAft>
            </a:pPr>
            <a:r>
              <a:rPr lang="en-US" sz="2667">
                <a:solidFill>
                  <a:schemeClr val="bg1"/>
                </a:solidFill>
                <a:latin typeface="Museo Slab 500" panose="02000000000000000000" pitchFamily="50" charset="0"/>
                <a:cs typeface="ヒラギノ角ゴ ProN W3"/>
                <a:sym typeface="ヒラギノ角ゴ ProN W3"/>
              </a:rPr>
              <a:t>Question 7</a:t>
            </a:r>
          </a:p>
        </p:txBody>
      </p:sp>
      <p:sp>
        <p:nvSpPr>
          <p:cNvPr id="10" name="Oval 9">
            <a:extLst>
              <a:ext uri="{FF2B5EF4-FFF2-40B4-BE49-F238E27FC236}">
                <a16:creationId xmlns:a16="http://schemas.microsoft.com/office/drawing/2014/main" id="{EDFBBA9C-C525-4AAB-A449-4C5431EE37FA}"/>
              </a:ext>
            </a:extLst>
          </p:cNvPr>
          <p:cNvSpPr/>
          <p:nvPr/>
        </p:nvSpPr>
        <p:spPr>
          <a:xfrm>
            <a:off x="750611" y="2667779"/>
            <a:ext cx="259450" cy="260139"/>
          </a:xfrm>
          <a:prstGeom prst="ellipse">
            <a:avLst/>
          </a:prstGeom>
          <a:solidFill>
            <a:schemeClr val="bg1"/>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ctr">
            <a:noAutofit/>
          </a:bodyPr>
          <a:lstStyle/>
          <a:p>
            <a:pPr algn="ctr" defTabSz="548391" hangingPunct="0"/>
            <a:endParaRPr lang="en-US" sz="2400" b="1" err="1">
              <a:solidFill>
                <a:schemeClr val="bg1"/>
              </a:solidFill>
              <a:cs typeface="ヒラギノ角ゴ ProN W3"/>
              <a:sym typeface="ヒラギノ角ゴ ProN W3"/>
            </a:endParaRPr>
          </a:p>
        </p:txBody>
      </p:sp>
      <p:sp>
        <p:nvSpPr>
          <p:cNvPr id="2" name="TextBox 1">
            <a:extLst>
              <a:ext uri="{FF2B5EF4-FFF2-40B4-BE49-F238E27FC236}">
                <a16:creationId xmlns:a16="http://schemas.microsoft.com/office/drawing/2014/main" id="{25916ACD-95A5-3684-3C46-A1304606F880}"/>
              </a:ext>
            </a:extLst>
          </p:cNvPr>
          <p:cNvSpPr txBox="1"/>
          <p:nvPr/>
        </p:nvSpPr>
        <p:spPr>
          <a:xfrm>
            <a:off x="755177" y="2040341"/>
            <a:ext cx="6246125" cy="30135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17999"/>
              </a:lnSpc>
            </a:pPr>
            <a:r>
              <a:rPr lang="en-US" dirty="0">
                <a:solidFill>
                  <a:srgbClr val="000000"/>
                </a:solidFill>
                <a:cs typeface="Calibri"/>
              </a:rPr>
              <a:t>In the Navigation Bar, what do you tap on to find common solutions to frequently asked questions?</a:t>
            </a:r>
          </a:p>
          <a:p>
            <a:pPr>
              <a:lnSpc>
                <a:spcPct val="117999"/>
              </a:lnSpc>
            </a:pPr>
            <a:endParaRPr lang="en-US" dirty="0">
              <a:solidFill>
                <a:srgbClr val="000000"/>
              </a:solidFill>
              <a:cs typeface="Calibri"/>
            </a:endParaRPr>
          </a:p>
          <a:p>
            <a:pPr marL="228600" indent="-228600">
              <a:lnSpc>
                <a:spcPct val="117999"/>
              </a:lnSpc>
              <a:buFont typeface="Wingdings,Sans-Serif"/>
              <a:buChar char="q"/>
            </a:pPr>
            <a:r>
              <a:rPr lang="en-US" dirty="0">
                <a:solidFill>
                  <a:srgbClr val="000000"/>
                </a:solidFill>
                <a:cs typeface="Calibri"/>
              </a:rPr>
              <a:t>Magnifying Glass</a:t>
            </a:r>
          </a:p>
          <a:p>
            <a:pPr marL="228600" indent="-228600">
              <a:lnSpc>
                <a:spcPct val="117999"/>
              </a:lnSpc>
              <a:buFont typeface="Wingdings,Sans-Serif"/>
              <a:buChar char="q"/>
            </a:pPr>
            <a:r>
              <a:rPr lang="en-US" dirty="0">
                <a:solidFill>
                  <a:srgbClr val="000000"/>
                </a:solidFill>
                <a:cs typeface="Calibri"/>
              </a:rPr>
              <a:t>Library Building</a:t>
            </a:r>
          </a:p>
          <a:p>
            <a:pPr marL="228600" indent="-228600">
              <a:lnSpc>
                <a:spcPct val="117999"/>
              </a:lnSpc>
              <a:buFont typeface="Wingdings,Sans-Serif"/>
              <a:buChar char="q"/>
            </a:pPr>
            <a:r>
              <a:rPr lang="en-US" dirty="0">
                <a:solidFill>
                  <a:srgbClr val="000000"/>
                </a:solidFill>
                <a:cs typeface="Calibri"/>
              </a:rPr>
              <a:t>Menu</a:t>
            </a:r>
          </a:p>
          <a:p>
            <a:pPr marL="228600" indent="-228600">
              <a:lnSpc>
                <a:spcPct val="117999"/>
              </a:lnSpc>
              <a:buFont typeface="Wingdings,Sans-Serif"/>
              <a:buChar char="q"/>
            </a:pPr>
            <a:r>
              <a:rPr lang="en-US" dirty="0">
                <a:solidFill>
                  <a:srgbClr val="000000"/>
                </a:solidFill>
                <a:cs typeface="Calibri"/>
              </a:rPr>
              <a:t>Stack of Books</a:t>
            </a:r>
          </a:p>
          <a:p>
            <a:pPr marL="228600" indent="-228600">
              <a:lnSpc>
                <a:spcPct val="117999"/>
              </a:lnSpc>
              <a:buFont typeface="Wingdings,Sans-Serif"/>
              <a:buChar char="q"/>
            </a:pPr>
            <a:r>
              <a:rPr lang="en-US" dirty="0">
                <a:solidFill>
                  <a:srgbClr val="000000"/>
                </a:solidFill>
                <a:cs typeface="Calibri"/>
              </a:rPr>
              <a:t>Tag</a:t>
            </a:r>
          </a:p>
          <a:p>
            <a:pPr marL="228600" indent="-228600">
              <a:lnSpc>
                <a:spcPct val="117999"/>
              </a:lnSpc>
              <a:buFont typeface="Wingdings,Sans-Serif"/>
              <a:buChar char="q"/>
            </a:pPr>
            <a:r>
              <a:rPr lang="en-US" dirty="0">
                <a:solidFill>
                  <a:srgbClr val="000000"/>
                </a:solidFill>
                <a:cs typeface="Calibri"/>
              </a:rPr>
              <a:t>Unsure</a:t>
            </a:r>
          </a:p>
        </p:txBody>
      </p:sp>
      <p:pic>
        <p:nvPicPr>
          <p:cNvPr id="5" name="Picture 4" descr="A black tablet with a black screen&#10;&#10;Description automatically generated">
            <a:extLst>
              <a:ext uri="{FF2B5EF4-FFF2-40B4-BE49-F238E27FC236}">
                <a16:creationId xmlns:a16="http://schemas.microsoft.com/office/drawing/2014/main" id="{29C3CAB2-0FF8-ACA3-6E93-355C4943FBDA}"/>
              </a:ext>
            </a:extLst>
          </p:cNvPr>
          <p:cNvPicPr>
            <a:picLocks noChangeAspect="1"/>
          </p:cNvPicPr>
          <p:nvPr/>
        </p:nvPicPr>
        <p:blipFill rotWithShape="1">
          <a:blip r:embed="rId7">
            <a:extLst>
              <a:ext uri="{28A0092B-C50C-407E-A947-70E740481C1C}">
                <a14:useLocalDpi xmlns:a14="http://schemas.microsoft.com/office/drawing/2010/main" val="0"/>
              </a:ext>
            </a:extLst>
          </a:blip>
          <a:srcRect l="34126" t="8081" r="33563" b="10817"/>
          <a:stretch/>
        </p:blipFill>
        <p:spPr>
          <a:xfrm>
            <a:off x="7550093" y="543649"/>
            <a:ext cx="4295162" cy="5853550"/>
          </a:xfrm>
          <a:prstGeom prst="rect">
            <a:avLst/>
          </a:prstGeom>
        </p:spPr>
      </p:pic>
      <p:pic>
        <p:nvPicPr>
          <p:cNvPr id="8" name="Screen Recording 7">
            <a:hlinkClick r:id="" action="ppaction://media"/>
            <a:extLst>
              <a:ext uri="{FF2B5EF4-FFF2-40B4-BE49-F238E27FC236}">
                <a16:creationId xmlns:a16="http://schemas.microsoft.com/office/drawing/2014/main" id="{1B95EE3E-6080-7136-3FA2-428BF9C597AA}"/>
              </a:ext>
            </a:extLst>
          </p:cNvPr>
          <p:cNvPicPr>
            <a:picLocks noChangeAspect="1"/>
          </p:cNvPicPr>
          <p:nvPr>
            <a:videoFile r:link="rId3"/>
            <p:extLst>
              <p:ext uri="{DAA4B4D4-6D71-4841-9C94-3DE7FCFB9230}">
                <p14:media xmlns:p14="http://schemas.microsoft.com/office/powerpoint/2010/main" r:embed="rId2"/>
              </p:ext>
            </p:extLst>
          </p:nvPr>
        </p:nvPicPr>
        <p:blipFill>
          <a:blip r:embed="rId8"/>
          <a:stretch>
            <a:fillRect/>
          </a:stretch>
        </p:blipFill>
        <p:spPr>
          <a:xfrm>
            <a:off x="7734995" y="924564"/>
            <a:ext cx="3932907" cy="5257532"/>
          </a:xfrm>
          <a:prstGeom prst="roundRect">
            <a:avLst>
              <a:gd name="adj" fmla="val 2711"/>
            </a:avLst>
          </a:prstGeom>
        </p:spPr>
      </p:pic>
    </p:spTree>
    <p:custDataLst>
      <p:tags r:id="rId1"/>
    </p:custDataLst>
    <p:extLst>
      <p:ext uri="{BB962C8B-B14F-4D97-AF65-F5344CB8AC3E}">
        <p14:creationId xmlns:p14="http://schemas.microsoft.com/office/powerpoint/2010/main" val="3724499643"/>
      </p:ext>
    </p:extLst>
  </p:cSld>
  <p:clrMapOvr>
    <a:masterClrMapping/>
  </p:clrMapOvr>
  <p:transition spd="med" advTm="26914"/>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p:cMediaNode vol="80000">
                <p:cTn id="7" fill="hold" display="0">
                  <p:stCondLst>
                    <p:cond delay="indefinite"/>
                  </p:stCondLst>
                </p:cTn>
                <p:tgtEl>
                  <p:spTgt spid="8"/>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456DCC-5DDF-4DAF-A1E1-253A50C14566}"/>
              </a:ext>
            </a:extLst>
          </p:cNvPr>
          <p:cNvSpPr>
            <a:spLocks noGrp="1"/>
          </p:cNvSpPr>
          <p:nvPr>
            <p:ph sz="quarter" idx="10"/>
          </p:nvPr>
        </p:nvSpPr>
        <p:spPr>
          <a:xfrm>
            <a:off x="852257" y="4120376"/>
            <a:ext cx="10487486" cy="1324049"/>
          </a:xfrm>
        </p:spPr>
        <p:txBody>
          <a:bodyPr>
            <a:normAutofit/>
          </a:bodyPr>
          <a:lstStyle/>
          <a:p>
            <a:pPr algn="ctr">
              <a:buNone/>
            </a:pPr>
            <a:r>
              <a:rPr lang="en-US" sz="8000">
                <a:solidFill>
                  <a:srgbClr val="A61C49"/>
                </a:solidFill>
              </a:rPr>
              <a:t>Q&amp;A</a:t>
            </a:r>
          </a:p>
        </p:txBody>
      </p:sp>
      <p:pic>
        <p:nvPicPr>
          <p:cNvPr id="5" name="Graphic 4">
            <a:extLst>
              <a:ext uri="{FF2B5EF4-FFF2-40B4-BE49-F238E27FC236}">
                <a16:creationId xmlns:a16="http://schemas.microsoft.com/office/drawing/2014/main" id="{BF315C53-1574-4BD8-8AAF-51E0C7D9C70D}"/>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739640" y="1050816"/>
            <a:ext cx="2712720" cy="2712720"/>
          </a:xfrm>
          <a:prstGeom prst="ellipse">
            <a:avLst/>
          </a:prstGeom>
        </p:spPr>
      </p:pic>
    </p:spTree>
    <p:extLst>
      <p:ext uri="{BB962C8B-B14F-4D97-AF65-F5344CB8AC3E}">
        <p14:creationId xmlns:p14="http://schemas.microsoft.com/office/powerpoint/2010/main" val="3470409105"/>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D69FC59A-70D7-4149-A5B6-4467BFFB61E3}"/>
              </a:ext>
            </a:extLst>
          </p:cNvPr>
          <p:cNvSpPr/>
          <p:nvPr/>
        </p:nvSpPr>
        <p:spPr>
          <a:xfrm>
            <a:off x="0" y="-324367"/>
            <a:ext cx="12192000" cy="1775483"/>
          </a:xfrm>
          <a:prstGeom prst="rect">
            <a:avLst/>
          </a:prstGeom>
          <a:solidFill>
            <a:schemeClr val="bg1"/>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ctr">
            <a:noAutofit/>
          </a:bodyPr>
          <a:lstStyle/>
          <a:p>
            <a:pPr algn="ctr" defTabSz="548391" hangingPunct="0"/>
            <a:r>
              <a:rPr lang="en-US" sz="4000">
                <a:solidFill>
                  <a:srgbClr val="631A35"/>
                </a:solidFill>
                <a:latin typeface="Museo Slab 500" panose="02000000000000000000" pitchFamily="50" charset="0"/>
              </a:rPr>
              <a:t>Housekeeping</a:t>
            </a:r>
          </a:p>
        </p:txBody>
      </p:sp>
      <p:sp>
        <p:nvSpPr>
          <p:cNvPr id="3" name="Rectangle 2">
            <a:extLst>
              <a:ext uri="{FF2B5EF4-FFF2-40B4-BE49-F238E27FC236}">
                <a16:creationId xmlns:a16="http://schemas.microsoft.com/office/drawing/2014/main" id="{816DCCE5-E419-4F40-A222-FE3B7326DB21}"/>
              </a:ext>
            </a:extLst>
          </p:cNvPr>
          <p:cNvSpPr/>
          <p:nvPr/>
        </p:nvSpPr>
        <p:spPr>
          <a:xfrm>
            <a:off x="762686" y="1263620"/>
            <a:ext cx="3146854" cy="486029"/>
          </a:xfrm>
          <a:prstGeom prst="rect">
            <a:avLst/>
          </a:prstGeom>
          <a:solidFill>
            <a:srgbClr val="631A35"/>
          </a:solidFill>
          <a:ln w="25400" cap="flat">
            <a:solidFill>
              <a:srgbClr val="7BD3CE"/>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ctr">
            <a:noAutofit/>
          </a:bodyPr>
          <a:lstStyle/>
          <a:p>
            <a:pPr algn="ctr" defTabSz="548391" hangingPunct="0"/>
            <a:r>
              <a:rPr lang="en-US" sz="2133" b="1">
                <a:solidFill>
                  <a:schemeClr val="bg1"/>
                </a:solidFill>
                <a:cs typeface="ヒラギノ角ゴ ProN W3"/>
                <a:sym typeface="ヒラギノ角ゴ ProN W3"/>
              </a:rPr>
              <a:t>Recording &amp; PDF</a:t>
            </a:r>
          </a:p>
        </p:txBody>
      </p:sp>
      <p:sp>
        <p:nvSpPr>
          <p:cNvPr id="13" name="Rectangle 12">
            <a:extLst>
              <a:ext uri="{FF2B5EF4-FFF2-40B4-BE49-F238E27FC236}">
                <a16:creationId xmlns:a16="http://schemas.microsoft.com/office/drawing/2014/main" id="{9A707623-D939-4239-8F40-61386C9EB59A}"/>
              </a:ext>
            </a:extLst>
          </p:cNvPr>
          <p:cNvSpPr/>
          <p:nvPr/>
        </p:nvSpPr>
        <p:spPr>
          <a:xfrm>
            <a:off x="8278863" y="1263618"/>
            <a:ext cx="3146854" cy="486029"/>
          </a:xfrm>
          <a:prstGeom prst="rect">
            <a:avLst/>
          </a:prstGeom>
          <a:solidFill>
            <a:srgbClr val="631A35"/>
          </a:solidFill>
          <a:ln w="25400" cap="flat">
            <a:solidFill>
              <a:srgbClr val="7BD3CE"/>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ctr">
            <a:noAutofit/>
          </a:bodyPr>
          <a:lstStyle/>
          <a:p>
            <a:pPr algn="ctr" defTabSz="548391" hangingPunct="0"/>
            <a:r>
              <a:rPr lang="en-US" sz="2400" b="1">
                <a:solidFill>
                  <a:schemeClr val="bg1"/>
                </a:solidFill>
                <a:cs typeface="ヒラギノ角ゴ ProN W3"/>
                <a:sym typeface="ヒラギノ角ゴ ProN W3"/>
              </a:rPr>
              <a:t>Video Conferencing </a:t>
            </a:r>
          </a:p>
        </p:txBody>
      </p:sp>
      <p:sp>
        <p:nvSpPr>
          <p:cNvPr id="17" name="TextBox 16">
            <a:extLst>
              <a:ext uri="{FF2B5EF4-FFF2-40B4-BE49-F238E27FC236}">
                <a16:creationId xmlns:a16="http://schemas.microsoft.com/office/drawing/2014/main" id="{9F3A9BC3-D444-4245-B6BA-D6731D4D185F}"/>
              </a:ext>
            </a:extLst>
          </p:cNvPr>
          <p:cNvSpPr txBox="1"/>
          <p:nvPr/>
        </p:nvSpPr>
        <p:spPr>
          <a:xfrm>
            <a:off x="762685" y="1860879"/>
            <a:ext cx="3146855" cy="20454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t">
            <a:spAutoFit/>
          </a:bodyPr>
          <a:lstStyle/>
          <a:p>
            <a:pPr algn="ctr" defTabSz="548391" hangingPunct="0">
              <a:spcAft>
                <a:spcPts val="800"/>
              </a:spcAft>
            </a:pPr>
            <a:r>
              <a:rPr lang="en-US" sz="2400"/>
              <a:t>You will receive a recording of today’s session and a quick-reference PDF outlining the features we cover.</a:t>
            </a:r>
            <a:endParaRPr kumimoji="1" lang="en-US" sz="2400"/>
          </a:p>
        </p:txBody>
      </p:sp>
      <p:sp>
        <p:nvSpPr>
          <p:cNvPr id="19" name="TextBox 18">
            <a:extLst>
              <a:ext uri="{FF2B5EF4-FFF2-40B4-BE49-F238E27FC236}">
                <a16:creationId xmlns:a16="http://schemas.microsoft.com/office/drawing/2014/main" id="{4FC31C48-D311-4996-873B-39E5989CC22E}"/>
              </a:ext>
            </a:extLst>
          </p:cNvPr>
          <p:cNvSpPr txBox="1"/>
          <p:nvPr/>
        </p:nvSpPr>
        <p:spPr>
          <a:xfrm>
            <a:off x="8278863" y="1882061"/>
            <a:ext cx="3146855" cy="16760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t">
            <a:spAutoFit/>
          </a:bodyPr>
          <a:lstStyle/>
          <a:p>
            <a:pPr algn="ctr" defTabSz="548391" hangingPunct="0">
              <a:spcAft>
                <a:spcPts val="800"/>
              </a:spcAft>
            </a:pPr>
            <a:r>
              <a:rPr lang="en-US" sz="2400">
                <a:solidFill>
                  <a:srgbClr val="FF0000"/>
                </a:solidFill>
              </a:rPr>
              <a:t>If your video conferencing software has any considerations, put those here.</a:t>
            </a:r>
            <a:endParaRPr kumimoji="1" lang="en-US" sz="2400">
              <a:solidFill>
                <a:srgbClr val="FF0000"/>
              </a:solidFill>
            </a:endParaRPr>
          </a:p>
        </p:txBody>
      </p:sp>
      <p:pic>
        <p:nvPicPr>
          <p:cNvPr id="20" name="Picture 19">
            <a:extLst>
              <a:ext uri="{FF2B5EF4-FFF2-40B4-BE49-F238E27FC236}">
                <a16:creationId xmlns:a16="http://schemas.microsoft.com/office/drawing/2014/main" id="{ACBBF8FD-59C4-4706-BB35-6EC2BC1BF0B7}"/>
              </a:ext>
            </a:extLst>
          </p:cNvPr>
          <p:cNvPicPr>
            <a:picLocks noChangeAspect="1"/>
          </p:cNvPicPr>
          <p:nvPr/>
        </p:nvPicPr>
        <p:blipFill>
          <a:blip r:embed="rId4"/>
          <a:stretch>
            <a:fillRect/>
          </a:stretch>
        </p:blipFill>
        <p:spPr>
          <a:xfrm>
            <a:off x="106264" y="5108353"/>
            <a:ext cx="12085737" cy="1752845"/>
          </a:xfrm>
          <a:prstGeom prst="rect">
            <a:avLst/>
          </a:prstGeom>
        </p:spPr>
      </p:pic>
      <p:sp>
        <p:nvSpPr>
          <p:cNvPr id="14" name="Rectangle 13">
            <a:extLst>
              <a:ext uri="{FF2B5EF4-FFF2-40B4-BE49-F238E27FC236}">
                <a16:creationId xmlns:a16="http://schemas.microsoft.com/office/drawing/2014/main" id="{F4644205-266A-403A-AF50-918067176A0E}"/>
              </a:ext>
            </a:extLst>
          </p:cNvPr>
          <p:cNvSpPr/>
          <p:nvPr/>
        </p:nvSpPr>
        <p:spPr>
          <a:xfrm>
            <a:off x="4520774" y="1263617"/>
            <a:ext cx="3146854" cy="486029"/>
          </a:xfrm>
          <a:prstGeom prst="rect">
            <a:avLst/>
          </a:prstGeom>
          <a:solidFill>
            <a:srgbClr val="631A35"/>
          </a:solidFill>
          <a:ln w="25400" cap="flat">
            <a:solidFill>
              <a:srgbClr val="7BD3CE"/>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6" tIns="71436" rIns="71436" bIns="71436" numCol="1" spcCol="38100" rtlCol="0" anchor="ctr">
            <a:noAutofit/>
          </a:bodyPr>
          <a:lstStyle/>
          <a:p>
            <a:pPr marL="0" marR="0" indent="0" algn="ctr" defTabSz="822546" rtl="0" fontAlgn="auto" latinLnBrk="0" hangingPunct="0">
              <a:lnSpc>
                <a:spcPct val="100000"/>
              </a:lnSpc>
              <a:spcBef>
                <a:spcPts val="0"/>
              </a:spcBef>
              <a:spcAft>
                <a:spcPts val="0"/>
              </a:spcAft>
              <a:buClrTx/>
              <a:buSzTx/>
              <a:buFontTx/>
              <a:buNone/>
              <a:tabLst/>
            </a:pPr>
            <a:r>
              <a:rPr kumimoji="0" lang="en-US" sz="2400" b="1" i="0" u="none" strike="noStrike" cap="none" spc="0" normalizeH="0" baseline="0">
                <a:ln>
                  <a:noFill/>
                </a:ln>
                <a:solidFill>
                  <a:schemeClr val="bg1"/>
                </a:solidFill>
                <a:effectLst/>
                <a:uFillTx/>
                <a:latin typeface="+mn-lt"/>
                <a:ea typeface="+mn-ea"/>
                <a:cs typeface="ヒラギノ角ゴ ProN W3"/>
                <a:sym typeface="ヒラギノ角ゴ ProN W3"/>
              </a:rPr>
              <a:t>Questions</a:t>
            </a:r>
          </a:p>
        </p:txBody>
      </p:sp>
      <p:sp>
        <p:nvSpPr>
          <p:cNvPr id="15" name="TextBox 14">
            <a:extLst>
              <a:ext uri="{FF2B5EF4-FFF2-40B4-BE49-F238E27FC236}">
                <a16:creationId xmlns:a16="http://schemas.microsoft.com/office/drawing/2014/main" id="{6AE12E48-F902-48BE-8A2F-FD86EE0F7859}"/>
              </a:ext>
            </a:extLst>
          </p:cNvPr>
          <p:cNvSpPr txBox="1"/>
          <p:nvPr/>
        </p:nvSpPr>
        <p:spPr>
          <a:xfrm>
            <a:off x="4520773" y="1860879"/>
            <a:ext cx="3146856" cy="17754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6" tIns="71436" rIns="71436" bIns="71436" numCol="1" spcCol="38100" rtlCol="0" anchor="t">
            <a:spAutoFit/>
          </a:bodyPr>
          <a:lstStyle/>
          <a:p>
            <a:pPr algn="ctr" defTabSz="822546" hangingPunct="0">
              <a:spcAft>
                <a:spcPts val="1200"/>
              </a:spcAft>
            </a:pPr>
            <a:r>
              <a:rPr lang="en-US" sz="2400"/>
              <a:t>You can ask questions throughout our session today </a:t>
            </a:r>
            <a:r>
              <a:rPr lang="en-US" sz="2400">
                <a:solidFill>
                  <a:srgbClr val="FF0000"/>
                </a:solidFill>
              </a:rPr>
              <a:t>[using video conference feature].</a:t>
            </a:r>
          </a:p>
        </p:txBody>
      </p:sp>
    </p:spTree>
    <p:custDataLst>
      <p:tags r:id="rId1"/>
    </p:custDataLst>
    <p:extLst>
      <p:ext uri="{BB962C8B-B14F-4D97-AF65-F5344CB8AC3E}">
        <p14:creationId xmlns:p14="http://schemas.microsoft.com/office/powerpoint/2010/main" val="397930456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CA84A5FE-760C-44C3-A749-9E27D1D9E6E1}"/>
              </a:ext>
            </a:extLst>
          </p:cNvPr>
          <p:cNvSpPr>
            <a:spLocks noGrp="1"/>
          </p:cNvSpPr>
          <p:nvPr>
            <p:ph sz="quarter" idx="11"/>
          </p:nvPr>
        </p:nvSpPr>
        <p:spPr>
          <a:xfrm>
            <a:off x="7205747" y="340742"/>
            <a:ext cx="4538908" cy="6176513"/>
          </a:xfrm>
        </p:spPr>
        <p:txBody>
          <a:bodyPr>
            <a:normAutofit fontScale="92500"/>
          </a:bodyPr>
          <a:lstStyle/>
          <a:p>
            <a:pPr>
              <a:lnSpc>
                <a:spcPct val="200000"/>
              </a:lnSpc>
              <a:buClr>
                <a:srgbClr val="29CFC3"/>
              </a:buClr>
              <a:buNone/>
            </a:pPr>
            <a:r>
              <a:rPr lang="en-US" sz="4600" dirty="0"/>
              <a:t>Overview of Libby</a:t>
            </a:r>
          </a:p>
          <a:p>
            <a:pPr>
              <a:lnSpc>
                <a:spcPct val="200000"/>
              </a:lnSpc>
              <a:buClr>
                <a:srgbClr val="29CFC3"/>
              </a:buClr>
              <a:buNone/>
            </a:pPr>
            <a:r>
              <a:rPr lang="en-US" sz="4600" dirty="0"/>
              <a:t>Live demonstration</a:t>
            </a:r>
          </a:p>
          <a:p>
            <a:pPr>
              <a:lnSpc>
                <a:spcPct val="200000"/>
              </a:lnSpc>
              <a:buClr>
                <a:srgbClr val="29CFC3"/>
              </a:buClr>
              <a:buNone/>
            </a:pPr>
            <a:r>
              <a:rPr lang="en-US" sz="4600" dirty="0"/>
              <a:t>Quiz</a:t>
            </a:r>
          </a:p>
          <a:p>
            <a:pPr>
              <a:lnSpc>
                <a:spcPct val="200000"/>
              </a:lnSpc>
              <a:buClr>
                <a:srgbClr val="29CFC3"/>
              </a:buClr>
              <a:buNone/>
            </a:pPr>
            <a:r>
              <a:rPr lang="en-US" sz="4600" dirty="0"/>
              <a:t>Q&amp;A</a:t>
            </a:r>
          </a:p>
          <a:p>
            <a:endParaRPr lang="en-US" dirty="0"/>
          </a:p>
        </p:txBody>
      </p:sp>
      <p:sp>
        <p:nvSpPr>
          <p:cNvPr id="8" name="Rectangle 7">
            <a:extLst>
              <a:ext uri="{FF2B5EF4-FFF2-40B4-BE49-F238E27FC236}">
                <a16:creationId xmlns:a16="http://schemas.microsoft.com/office/drawing/2014/main" id="{52097E92-CA58-490E-B752-B1EF0F526D34}"/>
              </a:ext>
            </a:extLst>
          </p:cNvPr>
          <p:cNvSpPr/>
          <p:nvPr/>
        </p:nvSpPr>
        <p:spPr>
          <a:xfrm>
            <a:off x="1" y="530"/>
            <a:ext cx="4748463" cy="6856942"/>
          </a:xfrm>
          <a:prstGeom prst="rect">
            <a:avLst/>
          </a:prstGeom>
          <a:solidFill>
            <a:srgbClr val="631A35"/>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ctr">
            <a:noAutofit/>
          </a:bodyPr>
          <a:lstStyle/>
          <a:p>
            <a:pPr algn="ctr" defTabSz="548391" hangingPunct="0"/>
            <a:endParaRPr lang="en-US" sz="2400" b="1">
              <a:solidFill>
                <a:schemeClr val="bg1"/>
              </a:solidFill>
              <a:cs typeface="ヒラギノ角ゴ ProN W3"/>
              <a:sym typeface="ヒラギノ角ゴ ProN W3"/>
            </a:endParaRPr>
          </a:p>
        </p:txBody>
      </p:sp>
      <p:sp>
        <p:nvSpPr>
          <p:cNvPr id="9" name="TextBox 8">
            <a:extLst>
              <a:ext uri="{FF2B5EF4-FFF2-40B4-BE49-F238E27FC236}">
                <a16:creationId xmlns:a16="http://schemas.microsoft.com/office/drawing/2014/main" id="{B49B2E07-BA92-4532-AAFD-3A6632DE27A9}"/>
              </a:ext>
            </a:extLst>
          </p:cNvPr>
          <p:cNvSpPr txBox="1"/>
          <p:nvPr/>
        </p:nvSpPr>
        <p:spPr>
          <a:xfrm>
            <a:off x="826169" y="3021838"/>
            <a:ext cx="3096126" cy="81432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t">
            <a:spAutoFit/>
          </a:bodyPr>
          <a:lstStyle/>
          <a:p>
            <a:pPr algn="ctr" defTabSz="548391" hangingPunct="0">
              <a:spcAft>
                <a:spcPts val="800"/>
              </a:spcAft>
            </a:pPr>
            <a:r>
              <a:rPr lang="en-US" sz="4000">
                <a:solidFill>
                  <a:schemeClr val="bg1"/>
                </a:solidFill>
                <a:latin typeface="Arial" panose="020B0604020202020204" pitchFamily="34" charset="0"/>
                <a:cs typeface="Arial" panose="020B0604020202020204" pitchFamily="34" charset="0"/>
              </a:rPr>
              <a:t>Agenda</a:t>
            </a:r>
          </a:p>
        </p:txBody>
      </p:sp>
      <p:pic>
        <p:nvPicPr>
          <p:cNvPr id="17" name="Graphic 16" descr="Stream">
            <a:extLst>
              <a:ext uri="{FF2B5EF4-FFF2-40B4-BE49-F238E27FC236}">
                <a16:creationId xmlns:a16="http://schemas.microsoft.com/office/drawing/2014/main" id="{3EDE2A51-25DE-4513-93FA-9492C30C65F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331389" y="2253281"/>
            <a:ext cx="851061" cy="851061"/>
          </a:xfrm>
          <a:prstGeom prst="rect">
            <a:avLst/>
          </a:prstGeom>
        </p:spPr>
      </p:pic>
      <p:pic>
        <p:nvPicPr>
          <p:cNvPr id="2" name="Picture 1">
            <a:extLst>
              <a:ext uri="{FF2B5EF4-FFF2-40B4-BE49-F238E27FC236}">
                <a16:creationId xmlns:a16="http://schemas.microsoft.com/office/drawing/2014/main" id="{F071E893-1626-4B6C-888F-68CC64D7B79C}"/>
              </a:ext>
            </a:extLst>
          </p:cNvPr>
          <p:cNvPicPr>
            <a:picLocks noChangeAspect="1"/>
          </p:cNvPicPr>
          <p:nvPr/>
        </p:nvPicPr>
        <p:blipFill>
          <a:blip r:embed="rId6"/>
          <a:stretch>
            <a:fillRect/>
          </a:stretch>
        </p:blipFill>
        <p:spPr>
          <a:xfrm>
            <a:off x="6313449" y="746388"/>
            <a:ext cx="851062" cy="775074"/>
          </a:xfrm>
          <a:prstGeom prst="rect">
            <a:avLst/>
          </a:prstGeom>
        </p:spPr>
      </p:pic>
      <p:pic>
        <p:nvPicPr>
          <p:cNvPr id="4" name="Graphic 3" descr="Clipboard Mixed with solid fill">
            <a:extLst>
              <a:ext uri="{FF2B5EF4-FFF2-40B4-BE49-F238E27FC236}">
                <a16:creationId xmlns:a16="http://schemas.microsoft.com/office/drawing/2014/main" id="{131C85D6-F6DE-4068-9ABE-F8693B4173A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340091" y="3836161"/>
            <a:ext cx="851061" cy="851061"/>
          </a:xfrm>
          <a:prstGeom prst="rect">
            <a:avLst/>
          </a:prstGeom>
        </p:spPr>
      </p:pic>
      <p:pic>
        <p:nvPicPr>
          <p:cNvPr id="12" name="Graphic 11" descr="Badge Question Mark with solid fill">
            <a:extLst>
              <a:ext uri="{FF2B5EF4-FFF2-40B4-BE49-F238E27FC236}">
                <a16:creationId xmlns:a16="http://schemas.microsoft.com/office/drawing/2014/main" id="{B64C8026-557D-4B5D-BA05-FFE59BA3BE60}"/>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340091" y="5419041"/>
            <a:ext cx="851061" cy="851061"/>
          </a:xfrm>
          <a:prstGeom prst="rect">
            <a:avLst/>
          </a:prstGeom>
        </p:spPr>
      </p:pic>
    </p:spTree>
    <p:custDataLst>
      <p:tags r:id="rId1"/>
    </p:custDataLst>
    <p:extLst>
      <p:ext uri="{BB962C8B-B14F-4D97-AF65-F5344CB8AC3E}">
        <p14:creationId xmlns:p14="http://schemas.microsoft.com/office/powerpoint/2010/main" val="920681147"/>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1BF395A-4E28-434D-8982-2457C083516A}"/>
              </a:ext>
            </a:extLst>
          </p:cNvPr>
          <p:cNvSpPr/>
          <p:nvPr/>
        </p:nvSpPr>
        <p:spPr>
          <a:xfrm>
            <a:off x="7443537" y="528"/>
            <a:ext cx="4748463" cy="6856942"/>
          </a:xfrm>
          <a:prstGeom prst="rect">
            <a:avLst/>
          </a:prstGeom>
          <a:solidFill>
            <a:srgbClr val="631A35"/>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ctr">
            <a:noAutofit/>
          </a:bodyPr>
          <a:lstStyle/>
          <a:p>
            <a:pPr algn="ctr" defTabSz="548391" hangingPunct="0">
              <a:defRPr/>
            </a:pPr>
            <a:endParaRPr lang="en-US" sz="2400" b="1" err="1">
              <a:solidFill>
                <a:srgbClr val="FFFFFF"/>
              </a:solidFill>
              <a:latin typeface="Arial"/>
              <a:ea typeface="メイリオ"/>
              <a:cs typeface="ヒラギノ角ゴ ProN W3"/>
              <a:sym typeface="ヒラギノ角ゴ ProN W3"/>
            </a:endParaRPr>
          </a:p>
        </p:txBody>
      </p:sp>
      <p:sp>
        <p:nvSpPr>
          <p:cNvPr id="2" name="Rectangle 1">
            <a:extLst>
              <a:ext uri="{FF2B5EF4-FFF2-40B4-BE49-F238E27FC236}">
                <a16:creationId xmlns:a16="http://schemas.microsoft.com/office/drawing/2014/main" id="{4DD0296A-8AB3-4AF2-B83B-CE44B5A510B3}"/>
              </a:ext>
            </a:extLst>
          </p:cNvPr>
          <p:cNvSpPr/>
          <p:nvPr/>
        </p:nvSpPr>
        <p:spPr>
          <a:xfrm>
            <a:off x="7823664" y="708812"/>
            <a:ext cx="3988208" cy="644407"/>
          </a:xfrm>
          <a:prstGeom prst="rect">
            <a:avLst/>
          </a:prstGeom>
        </p:spPr>
        <p:txBody>
          <a:bodyPr wrap="square">
            <a:spAutoFit/>
          </a:bodyPr>
          <a:lstStyle/>
          <a:p>
            <a:pPr algn="ctr" defTabSz="800040">
              <a:lnSpc>
                <a:spcPct val="150000"/>
              </a:lnSpc>
              <a:defRPr/>
            </a:pPr>
            <a:r>
              <a:rPr kumimoji="1" lang="en-US" sz="2667">
                <a:solidFill>
                  <a:srgbClr val="FFFFFF"/>
                </a:solidFill>
                <a:latin typeface="Calibri" panose="020F0502020204030204" pitchFamily="34" charset="0"/>
                <a:ea typeface="メイリオ"/>
                <a:cs typeface="Calibri" panose="020F0502020204030204" pitchFamily="34" charset="0"/>
              </a:rPr>
              <a:t>Get the app today! </a:t>
            </a:r>
          </a:p>
        </p:txBody>
      </p:sp>
      <p:pic>
        <p:nvPicPr>
          <p:cNvPr id="10" name="Graphic 9">
            <a:extLst>
              <a:ext uri="{FF2B5EF4-FFF2-40B4-BE49-F238E27FC236}">
                <a16:creationId xmlns:a16="http://schemas.microsoft.com/office/drawing/2014/main" id="{F4C320F2-26F3-40BB-A562-0C4E25C992E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702071" y="5994588"/>
            <a:ext cx="1252086" cy="291366"/>
          </a:xfrm>
          <a:prstGeom prst="rect">
            <a:avLst/>
          </a:prstGeom>
        </p:spPr>
      </p:pic>
      <p:pic>
        <p:nvPicPr>
          <p:cNvPr id="13" name="Graphic 12">
            <a:extLst>
              <a:ext uri="{FF2B5EF4-FFF2-40B4-BE49-F238E27FC236}">
                <a16:creationId xmlns:a16="http://schemas.microsoft.com/office/drawing/2014/main" id="{51D4576A-5AB8-451F-9878-9EAAD030A3A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192384" y="5960732"/>
            <a:ext cx="1252089" cy="291367"/>
          </a:xfrm>
          <a:prstGeom prst="rect">
            <a:avLst/>
          </a:prstGeom>
        </p:spPr>
      </p:pic>
      <p:pic>
        <p:nvPicPr>
          <p:cNvPr id="19" name="Graphic 18">
            <a:extLst>
              <a:ext uri="{FF2B5EF4-FFF2-40B4-BE49-F238E27FC236}">
                <a16:creationId xmlns:a16="http://schemas.microsoft.com/office/drawing/2014/main" id="{183D7DF9-412A-4152-BD1A-1ED39AF7236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682696" y="5907625"/>
            <a:ext cx="1252089" cy="378329"/>
          </a:xfrm>
          <a:prstGeom prst="rect">
            <a:avLst/>
          </a:prstGeom>
        </p:spPr>
      </p:pic>
      <p:pic>
        <p:nvPicPr>
          <p:cNvPr id="23" name="Graphic 22">
            <a:extLst>
              <a:ext uri="{FF2B5EF4-FFF2-40B4-BE49-F238E27FC236}">
                <a16:creationId xmlns:a16="http://schemas.microsoft.com/office/drawing/2014/main" id="{BB7504D4-D5AB-4C93-A8D0-085A82BE494D}"/>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9937429" y="2429835"/>
            <a:ext cx="1565425" cy="461910"/>
          </a:xfrm>
          <a:prstGeom prst="rect">
            <a:avLst/>
          </a:prstGeom>
        </p:spPr>
      </p:pic>
      <p:pic>
        <p:nvPicPr>
          <p:cNvPr id="25" name="Graphic 24">
            <a:extLst>
              <a:ext uri="{FF2B5EF4-FFF2-40B4-BE49-F238E27FC236}">
                <a16:creationId xmlns:a16="http://schemas.microsoft.com/office/drawing/2014/main" id="{14E65796-00E0-4D71-AA88-8D3708F846F8}"/>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937968" y="3036412"/>
            <a:ext cx="1564886" cy="463670"/>
          </a:xfrm>
          <a:prstGeom prst="rect">
            <a:avLst/>
          </a:prstGeom>
        </p:spPr>
      </p:pic>
      <p:pic>
        <p:nvPicPr>
          <p:cNvPr id="27" name="Picture 26">
            <a:extLst>
              <a:ext uri="{FF2B5EF4-FFF2-40B4-BE49-F238E27FC236}">
                <a16:creationId xmlns:a16="http://schemas.microsoft.com/office/drawing/2014/main" id="{6E90608F-D130-4102-B1D3-7A504EE3D8C4}"/>
              </a:ext>
            </a:extLst>
          </p:cNvPr>
          <p:cNvPicPr>
            <a:picLocks noChangeAspect="1"/>
          </p:cNvPicPr>
          <p:nvPr/>
        </p:nvPicPr>
        <p:blipFill>
          <a:blip r:embed="rId14"/>
          <a:stretch>
            <a:fillRect/>
          </a:stretch>
        </p:blipFill>
        <p:spPr>
          <a:xfrm>
            <a:off x="8076238" y="2429835"/>
            <a:ext cx="1625284" cy="1644098"/>
          </a:xfrm>
          <a:prstGeom prst="rect">
            <a:avLst/>
          </a:prstGeom>
        </p:spPr>
      </p:pic>
      <p:sp>
        <p:nvSpPr>
          <p:cNvPr id="29" name="TextBox 28">
            <a:extLst>
              <a:ext uri="{FF2B5EF4-FFF2-40B4-BE49-F238E27FC236}">
                <a16:creationId xmlns:a16="http://schemas.microsoft.com/office/drawing/2014/main" id="{9D3C817D-7F9E-4A83-810A-DF1AB4C36BF2}"/>
              </a:ext>
            </a:extLst>
          </p:cNvPr>
          <p:cNvSpPr txBox="1"/>
          <p:nvPr/>
        </p:nvSpPr>
        <p:spPr>
          <a:xfrm>
            <a:off x="8386682" y="4235545"/>
            <a:ext cx="2862172" cy="6912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t">
            <a:spAutoFit/>
          </a:bodyPr>
          <a:lstStyle/>
          <a:p>
            <a:pPr algn="ctr" defTabSz="548391" hangingPunct="0">
              <a:spcAft>
                <a:spcPts val="800"/>
              </a:spcAft>
              <a:defRPr/>
            </a:pPr>
            <a:r>
              <a:rPr kumimoji="1" lang="en-US" sz="1600">
                <a:solidFill>
                  <a:srgbClr val="FFFFFF"/>
                </a:solidFill>
                <a:latin typeface="Calibri" panose="020F0502020204030204" pitchFamily="34" charset="0"/>
                <a:ea typeface="メイリオ"/>
                <a:cs typeface="Calibri" panose="020F0502020204030204" pitchFamily="34" charset="0"/>
              </a:rPr>
              <a:t>Or, use it in your web browser at </a:t>
            </a:r>
            <a:r>
              <a:rPr kumimoji="1" lang="en-US" sz="1600" b="1">
                <a:solidFill>
                  <a:srgbClr val="FFFFFF"/>
                </a:solidFill>
                <a:latin typeface="Calibri" panose="020F0502020204030204" pitchFamily="34" charset="0"/>
                <a:ea typeface="メイリオ"/>
                <a:cs typeface="Calibri" panose="020F0502020204030204" pitchFamily="34" charset="0"/>
              </a:rPr>
              <a:t>libbyapp.com </a:t>
            </a:r>
            <a:endParaRPr kumimoji="1" lang="en-US" sz="1600" b="1">
              <a:solidFill>
                <a:srgbClr val="181818"/>
              </a:solidFill>
              <a:latin typeface="Arial"/>
              <a:ea typeface="メイリオ"/>
            </a:endParaRPr>
          </a:p>
        </p:txBody>
      </p:sp>
      <p:pic>
        <p:nvPicPr>
          <p:cNvPr id="3" name="Picture 2" descr="Standard Appstore Badge - Black">
            <a:extLst>
              <a:ext uri="{FF2B5EF4-FFF2-40B4-BE49-F238E27FC236}">
                <a16:creationId xmlns:a16="http://schemas.microsoft.com/office/drawing/2014/main" id="{5F25AF6D-0A43-DFBD-1DDB-11F79204D900}"/>
              </a:ext>
            </a:extLst>
          </p:cNvPr>
          <p:cNvPicPr>
            <a:picLocks noChangeAspect="1"/>
          </p:cNvPicPr>
          <p:nvPr/>
        </p:nvPicPr>
        <p:blipFill>
          <a:blip r:embed="rId15"/>
          <a:stretch>
            <a:fillRect/>
          </a:stretch>
        </p:blipFill>
        <p:spPr>
          <a:xfrm>
            <a:off x="9937381" y="3615115"/>
            <a:ext cx="1564720" cy="455621"/>
          </a:xfrm>
          <a:prstGeom prst="rect">
            <a:avLst/>
          </a:prstGeom>
        </p:spPr>
      </p:pic>
      <p:pic>
        <p:nvPicPr>
          <p:cNvPr id="15" name="Picture 14" descr="A screenshot of a book&#10;&#10;Description automatically generated">
            <a:extLst>
              <a:ext uri="{FF2B5EF4-FFF2-40B4-BE49-F238E27FC236}">
                <a16:creationId xmlns:a16="http://schemas.microsoft.com/office/drawing/2014/main" id="{5157C31F-A4B7-8FE4-F88B-67BFC9BBE2C0}"/>
              </a:ext>
            </a:extLst>
          </p:cNvPr>
          <p:cNvPicPr>
            <a:picLocks noChangeAspect="1"/>
          </p:cNvPicPr>
          <p:nvPr/>
        </p:nvPicPr>
        <p:blipFill rotWithShape="1">
          <a:blip r:embed="rId16">
            <a:extLst>
              <a:ext uri="{28A0092B-C50C-407E-A947-70E740481C1C}">
                <a14:useLocalDpi xmlns:a14="http://schemas.microsoft.com/office/drawing/2010/main" val="0"/>
              </a:ext>
            </a:extLst>
          </a:blip>
          <a:srcRect t="1699"/>
          <a:stretch/>
        </p:blipFill>
        <p:spPr>
          <a:xfrm>
            <a:off x="1870032" y="851907"/>
            <a:ext cx="3703535" cy="4854180"/>
          </a:xfrm>
          <a:prstGeom prst="rect">
            <a:avLst/>
          </a:prstGeom>
        </p:spPr>
      </p:pic>
      <p:pic>
        <p:nvPicPr>
          <p:cNvPr id="17" name="Picture 16" descr="A black tablet with a black screen&#10;&#10;Description automatically generated">
            <a:extLst>
              <a:ext uri="{FF2B5EF4-FFF2-40B4-BE49-F238E27FC236}">
                <a16:creationId xmlns:a16="http://schemas.microsoft.com/office/drawing/2014/main" id="{E669B20C-D9C1-1747-BE8E-1D53A978B04F}"/>
              </a:ext>
            </a:extLst>
          </p:cNvPr>
          <p:cNvPicPr>
            <a:picLocks noChangeAspect="1"/>
          </p:cNvPicPr>
          <p:nvPr/>
        </p:nvPicPr>
        <p:blipFill rotWithShape="1">
          <a:blip r:embed="rId17">
            <a:extLst>
              <a:ext uri="{28A0092B-C50C-407E-A947-70E740481C1C}">
                <a14:useLocalDpi xmlns:a14="http://schemas.microsoft.com/office/drawing/2010/main" val="0"/>
              </a:ext>
            </a:extLst>
          </a:blip>
          <a:srcRect l="34126" t="8081" r="33563" b="10817"/>
          <a:stretch/>
        </p:blipFill>
        <p:spPr>
          <a:xfrm>
            <a:off x="1747527" y="369517"/>
            <a:ext cx="4051069" cy="5719571"/>
          </a:xfrm>
          <a:prstGeom prst="rect">
            <a:avLst/>
          </a:prstGeom>
        </p:spPr>
      </p:pic>
    </p:spTree>
    <p:custDataLst>
      <p:tags r:id="rId1"/>
    </p:custDataLst>
    <p:extLst>
      <p:ext uri="{BB962C8B-B14F-4D97-AF65-F5344CB8AC3E}">
        <p14:creationId xmlns:p14="http://schemas.microsoft.com/office/powerpoint/2010/main" val="3948591750"/>
      </p:ext>
    </p:extLst>
  </p:cSld>
  <p:clrMapOvr>
    <a:masterClrMapping/>
  </p:clrMapOvr>
  <p:transition spd="slow">
    <p:push/>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1214DE7-1007-430A-9E11-FFF74723E97C}"/>
              </a:ext>
            </a:extLst>
          </p:cNvPr>
          <p:cNvSpPr/>
          <p:nvPr/>
        </p:nvSpPr>
        <p:spPr>
          <a:xfrm>
            <a:off x="0" y="584729"/>
            <a:ext cx="12192000" cy="3441700"/>
          </a:xfrm>
          <a:prstGeom prst="rect">
            <a:avLst/>
          </a:prstGeom>
          <a:solidFill>
            <a:srgbClr val="EEEEEE"/>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ctr">
            <a:noAutofit/>
          </a:bodyPr>
          <a:lstStyle/>
          <a:p>
            <a:pPr algn="ctr" defTabSz="548391" hangingPunct="0"/>
            <a:endParaRPr lang="en-US" sz="2667" b="1">
              <a:latin typeface="Museo Slab 500" panose="02000000000000000000" pitchFamily="50" charset="0"/>
              <a:cs typeface="ヒラギノ角ゴ ProN W3"/>
              <a:sym typeface="ヒラギノ角ゴ ProN W3"/>
            </a:endParaRPr>
          </a:p>
        </p:txBody>
      </p:sp>
      <p:sp>
        <p:nvSpPr>
          <p:cNvPr id="9" name="TextBox 8">
            <a:extLst>
              <a:ext uri="{FF2B5EF4-FFF2-40B4-BE49-F238E27FC236}">
                <a16:creationId xmlns:a16="http://schemas.microsoft.com/office/drawing/2014/main" id="{0FBFC7DA-C6A4-42FB-B4F5-3EA307B66AF3}"/>
              </a:ext>
            </a:extLst>
          </p:cNvPr>
          <p:cNvSpPr txBox="1"/>
          <p:nvPr/>
        </p:nvSpPr>
        <p:spPr>
          <a:xfrm>
            <a:off x="6466901" y="1080769"/>
            <a:ext cx="4963099" cy="81432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t">
            <a:spAutoFit/>
          </a:bodyPr>
          <a:lstStyle/>
          <a:p>
            <a:pPr defTabSz="548391" hangingPunct="0">
              <a:spcAft>
                <a:spcPts val="800"/>
              </a:spcAft>
            </a:pPr>
            <a:r>
              <a:rPr lang="en-US" sz="4000">
                <a:latin typeface="Museo Slab 500" panose="02000000000000000000" pitchFamily="50" charset="0"/>
                <a:cs typeface="ヒラギノ角ゴ ProN W3"/>
                <a:sym typeface="ヒラギノ角ゴ ProN W3"/>
              </a:rPr>
              <a:t>Libby Demonstration</a:t>
            </a:r>
          </a:p>
        </p:txBody>
      </p:sp>
      <p:grpSp>
        <p:nvGrpSpPr>
          <p:cNvPr id="6" name="Group 5">
            <a:extLst>
              <a:ext uri="{FF2B5EF4-FFF2-40B4-BE49-F238E27FC236}">
                <a16:creationId xmlns:a16="http://schemas.microsoft.com/office/drawing/2014/main" id="{E271E656-0844-F6C0-C45F-17C9C95397FC}"/>
              </a:ext>
            </a:extLst>
          </p:cNvPr>
          <p:cNvGrpSpPr/>
          <p:nvPr/>
        </p:nvGrpSpPr>
        <p:grpSpPr>
          <a:xfrm>
            <a:off x="762000" y="436398"/>
            <a:ext cx="2976288" cy="5985203"/>
            <a:chOff x="762000" y="436398"/>
            <a:chExt cx="2976288" cy="5985203"/>
          </a:xfrm>
        </p:grpSpPr>
        <p:pic>
          <p:nvPicPr>
            <p:cNvPr id="5" name="Picture 4" descr="A black cell phone with a black background&#10;&#10;Description automatically generated">
              <a:extLst>
                <a:ext uri="{FF2B5EF4-FFF2-40B4-BE49-F238E27FC236}">
                  <a16:creationId xmlns:a16="http://schemas.microsoft.com/office/drawing/2014/main" id="{3AAA9111-6AFA-1CB7-5F3E-AC5590AB8797}"/>
                </a:ext>
              </a:extLst>
            </p:cNvPr>
            <p:cNvPicPr>
              <a:picLocks noChangeAspect="1"/>
            </p:cNvPicPr>
            <p:nvPr/>
          </p:nvPicPr>
          <p:blipFill rotWithShape="1">
            <a:blip r:embed="rId4">
              <a:extLst>
                <a:ext uri="{28A0092B-C50C-407E-A947-70E740481C1C}">
                  <a14:useLocalDpi xmlns:a14="http://schemas.microsoft.com/office/drawing/2010/main" val="0"/>
                </a:ext>
              </a:extLst>
            </a:blip>
            <a:srcRect l="37355" t="15760" r="37898" b="13149"/>
            <a:stretch/>
          </p:blipFill>
          <p:spPr>
            <a:xfrm>
              <a:off x="762000" y="436398"/>
              <a:ext cx="2976288" cy="5985203"/>
            </a:xfrm>
            <a:prstGeom prst="rect">
              <a:avLst/>
            </a:prstGeom>
          </p:spPr>
        </p:pic>
        <p:pic>
          <p:nvPicPr>
            <p:cNvPr id="3" name="Picture 2" descr="A screenshot of a phone&#10;&#10;Description automatically generated">
              <a:extLst>
                <a:ext uri="{FF2B5EF4-FFF2-40B4-BE49-F238E27FC236}">
                  <a16:creationId xmlns:a16="http://schemas.microsoft.com/office/drawing/2014/main" id="{C80EE6A9-9909-C523-71D6-1EB75751106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5990" y="662730"/>
              <a:ext cx="2554969" cy="5529216"/>
            </a:xfrm>
            <a:prstGeom prst="roundRect">
              <a:avLst/>
            </a:prstGeom>
          </p:spPr>
        </p:pic>
      </p:grpSp>
    </p:spTree>
    <p:custDataLst>
      <p:tags r:id="rId1"/>
    </p:custDataLst>
    <p:extLst>
      <p:ext uri="{BB962C8B-B14F-4D97-AF65-F5344CB8AC3E}">
        <p14:creationId xmlns:p14="http://schemas.microsoft.com/office/powerpoint/2010/main" val="421433287"/>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456DCC-5DDF-4DAF-A1E1-253A50C14566}"/>
              </a:ext>
            </a:extLst>
          </p:cNvPr>
          <p:cNvSpPr>
            <a:spLocks noGrp="1"/>
          </p:cNvSpPr>
          <p:nvPr>
            <p:ph sz="quarter" idx="10"/>
          </p:nvPr>
        </p:nvSpPr>
        <p:spPr>
          <a:xfrm>
            <a:off x="852257" y="4120376"/>
            <a:ext cx="10487486" cy="1324049"/>
          </a:xfrm>
        </p:spPr>
        <p:txBody>
          <a:bodyPr>
            <a:normAutofit/>
          </a:bodyPr>
          <a:lstStyle/>
          <a:p>
            <a:pPr>
              <a:buNone/>
            </a:pPr>
            <a:r>
              <a:rPr lang="en-US" sz="8000">
                <a:solidFill>
                  <a:srgbClr val="A61C49"/>
                </a:solidFill>
              </a:rPr>
              <a:t>TEST YOUR KNOWLEDGE</a:t>
            </a:r>
          </a:p>
        </p:txBody>
      </p:sp>
      <p:pic>
        <p:nvPicPr>
          <p:cNvPr id="5" name="Graphic 4">
            <a:extLst>
              <a:ext uri="{FF2B5EF4-FFF2-40B4-BE49-F238E27FC236}">
                <a16:creationId xmlns:a16="http://schemas.microsoft.com/office/drawing/2014/main" id="{BF315C53-1574-4BD8-8AAF-51E0C7D9C70D}"/>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739640" y="1050816"/>
            <a:ext cx="2712720" cy="2712720"/>
          </a:xfrm>
          <a:prstGeom prst="ellipse">
            <a:avLst/>
          </a:prstGeom>
        </p:spPr>
      </p:pic>
    </p:spTree>
    <p:extLst>
      <p:ext uri="{BB962C8B-B14F-4D97-AF65-F5344CB8AC3E}">
        <p14:creationId xmlns:p14="http://schemas.microsoft.com/office/powerpoint/2010/main" val="2851949381"/>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44E66D58-21C3-49F8-B2D1-750C2E53F553}"/>
              </a:ext>
            </a:extLst>
          </p:cNvPr>
          <p:cNvPicPr>
            <a:picLocks noChangeAspect="1"/>
          </p:cNvPicPr>
          <p:nvPr/>
        </p:nvPicPr>
        <p:blipFill>
          <a:blip r:embed="rId6"/>
          <a:stretch>
            <a:fillRect/>
          </a:stretch>
        </p:blipFill>
        <p:spPr>
          <a:xfrm>
            <a:off x="106264" y="5104627"/>
            <a:ext cx="12085737" cy="1752845"/>
          </a:xfrm>
          <a:prstGeom prst="rect">
            <a:avLst/>
          </a:prstGeom>
        </p:spPr>
      </p:pic>
      <p:sp>
        <p:nvSpPr>
          <p:cNvPr id="11" name="Rectangle 10">
            <a:extLst>
              <a:ext uri="{FF2B5EF4-FFF2-40B4-BE49-F238E27FC236}">
                <a16:creationId xmlns:a16="http://schemas.microsoft.com/office/drawing/2014/main" id="{5033B152-0861-4ACF-913A-8E2320903737}"/>
              </a:ext>
            </a:extLst>
          </p:cNvPr>
          <p:cNvSpPr/>
          <p:nvPr/>
        </p:nvSpPr>
        <p:spPr>
          <a:xfrm>
            <a:off x="0" y="-43805"/>
            <a:ext cx="12192000" cy="1426667"/>
          </a:xfrm>
          <a:prstGeom prst="rect">
            <a:avLst/>
          </a:prstGeom>
          <a:solidFill>
            <a:srgbClr val="631A35"/>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ctr">
            <a:noAutofit/>
          </a:bodyPr>
          <a:lstStyle/>
          <a:p>
            <a:pPr algn="ctr" defTabSz="548391" hangingPunct="0"/>
            <a:endParaRPr lang="en-US" sz="2667">
              <a:solidFill>
                <a:schemeClr val="bg1"/>
              </a:solidFill>
              <a:latin typeface="Museo Slab 500" panose="02000000000000000000" pitchFamily="50" charset="0"/>
            </a:endParaRPr>
          </a:p>
        </p:txBody>
      </p:sp>
      <p:pic>
        <p:nvPicPr>
          <p:cNvPr id="4" name="Picture 3" descr="A black tablet with a black screen&#10;&#10;Description automatically generated">
            <a:extLst>
              <a:ext uri="{FF2B5EF4-FFF2-40B4-BE49-F238E27FC236}">
                <a16:creationId xmlns:a16="http://schemas.microsoft.com/office/drawing/2014/main" id="{B38DA942-F8CE-7D5D-C80F-ADB27AF0E88B}"/>
              </a:ext>
            </a:extLst>
          </p:cNvPr>
          <p:cNvPicPr>
            <a:picLocks noChangeAspect="1"/>
          </p:cNvPicPr>
          <p:nvPr/>
        </p:nvPicPr>
        <p:blipFill rotWithShape="1">
          <a:blip r:embed="rId7">
            <a:extLst>
              <a:ext uri="{28A0092B-C50C-407E-A947-70E740481C1C}">
                <a14:useLocalDpi xmlns:a14="http://schemas.microsoft.com/office/drawing/2010/main" val="0"/>
              </a:ext>
            </a:extLst>
          </a:blip>
          <a:srcRect l="34126" t="8081" r="33563" b="10817"/>
          <a:stretch/>
        </p:blipFill>
        <p:spPr>
          <a:xfrm>
            <a:off x="7550093" y="543649"/>
            <a:ext cx="4295162" cy="5853550"/>
          </a:xfrm>
          <a:prstGeom prst="rect">
            <a:avLst/>
          </a:prstGeom>
        </p:spPr>
      </p:pic>
      <p:pic>
        <p:nvPicPr>
          <p:cNvPr id="8" name="Screen Recording 11">
            <a:hlinkClick r:id="" action="ppaction://media"/>
            <a:extLst>
              <a:ext uri="{FF2B5EF4-FFF2-40B4-BE49-F238E27FC236}">
                <a16:creationId xmlns:a16="http://schemas.microsoft.com/office/drawing/2014/main" id="{892BCA61-1505-6750-500F-5F0DEB9F1AE4}"/>
              </a:ext>
            </a:extLst>
          </p:cNvPr>
          <p:cNvPicPr>
            <a:picLocks noChangeAspect="1"/>
          </p:cNvPicPr>
          <p:nvPr>
            <a:videoFile r:link="rId3"/>
            <p:extLst>
              <p:ext uri="{DAA4B4D4-6D71-4841-9C94-3DE7FCFB9230}">
                <p14:media xmlns:p14="http://schemas.microsoft.com/office/powerpoint/2010/main" r:embed="rId2"/>
              </p:ext>
            </p:extLst>
          </p:nvPr>
        </p:nvPicPr>
        <p:blipFill>
          <a:blip r:embed="rId8"/>
          <a:stretch>
            <a:fillRect/>
          </a:stretch>
        </p:blipFill>
        <p:spPr>
          <a:xfrm>
            <a:off x="7667354" y="889234"/>
            <a:ext cx="3926398" cy="5276676"/>
          </a:xfrm>
          <a:prstGeom prst="roundRect">
            <a:avLst>
              <a:gd name="adj" fmla="val 4275"/>
            </a:avLst>
          </a:prstGeom>
        </p:spPr>
      </p:pic>
      <p:sp>
        <p:nvSpPr>
          <p:cNvPr id="9" name="TextBox 8">
            <a:extLst>
              <a:ext uri="{FF2B5EF4-FFF2-40B4-BE49-F238E27FC236}">
                <a16:creationId xmlns:a16="http://schemas.microsoft.com/office/drawing/2014/main" id="{0FBFC7DA-C6A4-42FB-B4F5-3EA307B66AF3}"/>
              </a:ext>
            </a:extLst>
          </p:cNvPr>
          <p:cNvSpPr txBox="1"/>
          <p:nvPr/>
        </p:nvSpPr>
        <p:spPr>
          <a:xfrm>
            <a:off x="1" y="361382"/>
            <a:ext cx="4001712" cy="60920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t">
            <a:spAutoFit/>
          </a:bodyPr>
          <a:lstStyle/>
          <a:p>
            <a:pPr algn="ctr" defTabSz="548391" hangingPunct="0">
              <a:spcAft>
                <a:spcPts val="800"/>
              </a:spcAft>
            </a:pPr>
            <a:r>
              <a:rPr lang="en-US" sz="2667">
                <a:solidFill>
                  <a:schemeClr val="bg1"/>
                </a:solidFill>
                <a:latin typeface="Museo Slab 500" panose="02000000000000000000" pitchFamily="50" charset="0"/>
                <a:cs typeface="ヒラギノ角ゴ ProN W3"/>
                <a:sym typeface="ヒラギノ角ゴ ProN W3"/>
              </a:rPr>
              <a:t>Question 1</a:t>
            </a:r>
          </a:p>
        </p:txBody>
      </p:sp>
      <p:sp>
        <p:nvSpPr>
          <p:cNvPr id="2" name="TextBox 1">
            <a:extLst>
              <a:ext uri="{FF2B5EF4-FFF2-40B4-BE49-F238E27FC236}">
                <a16:creationId xmlns:a16="http://schemas.microsoft.com/office/drawing/2014/main" id="{AF31E7F5-0AD2-0E9B-18C2-51C997168349}"/>
              </a:ext>
            </a:extLst>
          </p:cNvPr>
          <p:cNvSpPr txBox="1"/>
          <p:nvPr/>
        </p:nvSpPr>
        <p:spPr>
          <a:xfrm>
            <a:off x="748393" y="2013856"/>
            <a:ext cx="6049735" cy="30135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17999"/>
              </a:lnSpc>
            </a:pPr>
            <a:r>
              <a:rPr lang="en-US" dirty="0">
                <a:cs typeface="Calibri"/>
              </a:rPr>
              <a:t>In the Navigation Bar, what do you tap to browse the library’s collection? (please read answer options out loud)</a:t>
            </a:r>
          </a:p>
          <a:p>
            <a:pPr>
              <a:lnSpc>
                <a:spcPct val="117999"/>
              </a:lnSpc>
            </a:pPr>
            <a:endParaRPr lang="en-US" dirty="0">
              <a:cs typeface="Calibri"/>
            </a:endParaRPr>
          </a:p>
          <a:p>
            <a:pPr marL="228600" indent="-228600">
              <a:lnSpc>
                <a:spcPct val="117999"/>
              </a:lnSpc>
              <a:buFont typeface="Wingdings,Sans-Serif"/>
              <a:buChar char="q"/>
            </a:pPr>
            <a:r>
              <a:rPr lang="en-US" dirty="0">
                <a:cs typeface="Calibri"/>
              </a:rPr>
              <a:t>Magnifying Glass</a:t>
            </a:r>
          </a:p>
          <a:p>
            <a:pPr marL="228600" indent="-228600">
              <a:lnSpc>
                <a:spcPct val="117999"/>
              </a:lnSpc>
              <a:buFont typeface="Wingdings,Sans-Serif"/>
              <a:buChar char="q"/>
            </a:pPr>
            <a:r>
              <a:rPr lang="en-US" dirty="0">
                <a:cs typeface="Calibri"/>
              </a:rPr>
              <a:t>Library Building</a:t>
            </a:r>
          </a:p>
          <a:p>
            <a:pPr marL="228600" indent="-228600">
              <a:lnSpc>
                <a:spcPct val="117999"/>
              </a:lnSpc>
              <a:buFont typeface="Wingdings,Sans-Serif"/>
              <a:buChar char="q"/>
            </a:pPr>
            <a:r>
              <a:rPr lang="en-US" dirty="0">
                <a:cs typeface="Calibri"/>
              </a:rPr>
              <a:t>Menu</a:t>
            </a:r>
          </a:p>
          <a:p>
            <a:pPr marL="228600" indent="-228600">
              <a:lnSpc>
                <a:spcPct val="117999"/>
              </a:lnSpc>
              <a:buFont typeface="Wingdings,Sans-Serif"/>
              <a:buChar char="q"/>
            </a:pPr>
            <a:r>
              <a:rPr lang="en-US" dirty="0">
                <a:cs typeface="Calibri"/>
              </a:rPr>
              <a:t>Stack of Books</a:t>
            </a:r>
          </a:p>
          <a:p>
            <a:pPr marL="228600" indent="-228600">
              <a:lnSpc>
                <a:spcPct val="117999"/>
              </a:lnSpc>
              <a:buFont typeface="Wingdings,Sans-Serif"/>
              <a:buChar char="q"/>
            </a:pPr>
            <a:r>
              <a:rPr lang="en-US" dirty="0">
                <a:cs typeface="Calibri"/>
              </a:rPr>
              <a:t>Tag</a:t>
            </a:r>
          </a:p>
          <a:p>
            <a:pPr marL="228600" indent="-228600" algn="l">
              <a:lnSpc>
                <a:spcPct val="117999"/>
              </a:lnSpc>
              <a:buFont typeface="Wingdings,Sans-Serif"/>
              <a:buChar char="q"/>
            </a:pPr>
            <a:r>
              <a:rPr lang="en-US" dirty="0">
                <a:cs typeface="Calibri"/>
              </a:rPr>
              <a:t>Unsure</a:t>
            </a:r>
            <a:endParaRPr lang="en-US" dirty="0"/>
          </a:p>
        </p:txBody>
      </p:sp>
    </p:spTree>
    <p:custDataLst>
      <p:tags r:id="rId1"/>
    </p:custDataLst>
    <p:extLst>
      <p:ext uri="{BB962C8B-B14F-4D97-AF65-F5344CB8AC3E}">
        <p14:creationId xmlns:p14="http://schemas.microsoft.com/office/powerpoint/2010/main" val="2480239527"/>
      </p:ext>
    </p:extLst>
  </p:cSld>
  <p:clrMapOvr>
    <a:masterClrMapping/>
  </p:clrMapOvr>
  <p:transition spd="med"/>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p:cMediaNode vol="80000">
                <p:cTn id="7" fill="hold" display="0">
                  <p:stCondLst>
                    <p:cond delay="indefinite"/>
                  </p:stCondLst>
                </p:cTn>
                <p:tgtEl>
                  <p:spTgt spid="8"/>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44E66D58-21C3-49F8-B2D1-750C2E53F553}"/>
              </a:ext>
            </a:extLst>
          </p:cNvPr>
          <p:cNvPicPr>
            <a:picLocks noChangeAspect="1"/>
          </p:cNvPicPr>
          <p:nvPr/>
        </p:nvPicPr>
        <p:blipFill>
          <a:blip r:embed="rId6"/>
          <a:stretch>
            <a:fillRect/>
          </a:stretch>
        </p:blipFill>
        <p:spPr>
          <a:xfrm>
            <a:off x="106264" y="5104627"/>
            <a:ext cx="12085737" cy="1752845"/>
          </a:xfrm>
          <a:prstGeom prst="rect">
            <a:avLst/>
          </a:prstGeom>
        </p:spPr>
      </p:pic>
      <p:sp>
        <p:nvSpPr>
          <p:cNvPr id="11" name="Rectangle 10">
            <a:extLst>
              <a:ext uri="{FF2B5EF4-FFF2-40B4-BE49-F238E27FC236}">
                <a16:creationId xmlns:a16="http://schemas.microsoft.com/office/drawing/2014/main" id="{5033B152-0861-4ACF-913A-8E2320903737}"/>
              </a:ext>
            </a:extLst>
          </p:cNvPr>
          <p:cNvSpPr/>
          <p:nvPr/>
        </p:nvSpPr>
        <p:spPr>
          <a:xfrm>
            <a:off x="0" y="-43805"/>
            <a:ext cx="12192000" cy="1426667"/>
          </a:xfrm>
          <a:prstGeom prst="rect">
            <a:avLst/>
          </a:prstGeom>
          <a:solidFill>
            <a:srgbClr val="631A35"/>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ctr">
            <a:noAutofit/>
          </a:bodyPr>
          <a:lstStyle/>
          <a:p>
            <a:pPr algn="ctr" defTabSz="548391" hangingPunct="0"/>
            <a:endParaRPr lang="en-US" sz="2667">
              <a:solidFill>
                <a:schemeClr val="bg1"/>
              </a:solidFill>
              <a:latin typeface="Museo Slab 500" panose="02000000000000000000" pitchFamily="50" charset="0"/>
            </a:endParaRPr>
          </a:p>
        </p:txBody>
      </p:sp>
      <p:sp>
        <p:nvSpPr>
          <p:cNvPr id="9" name="TextBox 8">
            <a:extLst>
              <a:ext uri="{FF2B5EF4-FFF2-40B4-BE49-F238E27FC236}">
                <a16:creationId xmlns:a16="http://schemas.microsoft.com/office/drawing/2014/main" id="{0FBFC7DA-C6A4-42FB-B4F5-3EA307B66AF3}"/>
              </a:ext>
            </a:extLst>
          </p:cNvPr>
          <p:cNvSpPr txBox="1"/>
          <p:nvPr/>
        </p:nvSpPr>
        <p:spPr>
          <a:xfrm>
            <a:off x="1" y="361382"/>
            <a:ext cx="4001712" cy="60920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t">
            <a:spAutoFit/>
          </a:bodyPr>
          <a:lstStyle/>
          <a:p>
            <a:pPr algn="ctr" defTabSz="548391" hangingPunct="0">
              <a:spcAft>
                <a:spcPts val="800"/>
              </a:spcAft>
            </a:pPr>
            <a:r>
              <a:rPr lang="en-US" sz="2667">
                <a:solidFill>
                  <a:schemeClr val="bg1"/>
                </a:solidFill>
                <a:latin typeface="Museo Slab 500" panose="02000000000000000000" pitchFamily="50" charset="0"/>
                <a:cs typeface="ヒラギノ角ゴ ProN W3"/>
                <a:sym typeface="ヒラギノ角ゴ ProN W3"/>
              </a:rPr>
              <a:t>Question 2</a:t>
            </a:r>
          </a:p>
        </p:txBody>
      </p:sp>
      <p:sp>
        <p:nvSpPr>
          <p:cNvPr id="5" name="TextBox 4">
            <a:extLst>
              <a:ext uri="{FF2B5EF4-FFF2-40B4-BE49-F238E27FC236}">
                <a16:creationId xmlns:a16="http://schemas.microsoft.com/office/drawing/2014/main" id="{01342B78-4515-2E6A-317D-8448F7274A17}"/>
              </a:ext>
            </a:extLst>
          </p:cNvPr>
          <p:cNvSpPr txBox="1"/>
          <p:nvPr/>
        </p:nvSpPr>
        <p:spPr>
          <a:xfrm>
            <a:off x="748393" y="2013856"/>
            <a:ext cx="6454954" cy="30135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17999"/>
              </a:lnSpc>
            </a:pPr>
            <a:r>
              <a:rPr lang="en-US" dirty="0">
                <a:cs typeface="Calibri"/>
              </a:rPr>
              <a:t>In the Navigation Bar, what do you tap to find your Loans, Holds, Timeline, and Notices? (please read answer options out loud)</a:t>
            </a:r>
          </a:p>
          <a:p>
            <a:pPr>
              <a:lnSpc>
                <a:spcPct val="117999"/>
              </a:lnSpc>
            </a:pPr>
            <a:endParaRPr lang="en-US" dirty="0">
              <a:cs typeface="Calibri"/>
            </a:endParaRPr>
          </a:p>
          <a:p>
            <a:pPr marL="228600" indent="-228600">
              <a:lnSpc>
                <a:spcPct val="117999"/>
              </a:lnSpc>
              <a:buFont typeface="Wingdings,Sans-Serif"/>
              <a:buChar char="q"/>
            </a:pPr>
            <a:r>
              <a:rPr lang="en-US" dirty="0">
                <a:cs typeface="Calibri"/>
              </a:rPr>
              <a:t>Magnifying Glass</a:t>
            </a:r>
          </a:p>
          <a:p>
            <a:pPr marL="228600" indent="-228600">
              <a:lnSpc>
                <a:spcPct val="117999"/>
              </a:lnSpc>
              <a:buFont typeface="Wingdings,Sans-Serif"/>
              <a:buChar char="q"/>
            </a:pPr>
            <a:r>
              <a:rPr lang="en-US" dirty="0">
                <a:cs typeface="Calibri"/>
              </a:rPr>
              <a:t>Library Building</a:t>
            </a:r>
          </a:p>
          <a:p>
            <a:pPr marL="228600" indent="-228600">
              <a:lnSpc>
                <a:spcPct val="117999"/>
              </a:lnSpc>
              <a:buFont typeface="Wingdings,Sans-Serif"/>
              <a:buChar char="q"/>
            </a:pPr>
            <a:r>
              <a:rPr lang="en-US" dirty="0">
                <a:cs typeface="Calibri"/>
              </a:rPr>
              <a:t>Menu</a:t>
            </a:r>
          </a:p>
          <a:p>
            <a:pPr marL="228600" indent="-228600">
              <a:lnSpc>
                <a:spcPct val="117999"/>
              </a:lnSpc>
              <a:buFont typeface="Wingdings,Sans-Serif"/>
              <a:buChar char="q"/>
            </a:pPr>
            <a:r>
              <a:rPr lang="en-US" dirty="0">
                <a:cs typeface="Calibri"/>
              </a:rPr>
              <a:t>Stack of Books</a:t>
            </a:r>
          </a:p>
          <a:p>
            <a:pPr marL="228600" indent="-228600">
              <a:lnSpc>
                <a:spcPct val="117999"/>
              </a:lnSpc>
              <a:buFont typeface="Wingdings,Sans-Serif"/>
              <a:buChar char="q"/>
            </a:pPr>
            <a:r>
              <a:rPr lang="en-US" dirty="0">
                <a:cs typeface="Calibri"/>
              </a:rPr>
              <a:t>Tag</a:t>
            </a:r>
          </a:p>
          <a:p>
            <a:pPr marL="228600" indent="-228600" algn="l">
              <a:lnSpc>
                <a:spcPct val="117999"/>
              </a:lnSpc>
              <a:buFont typeface="Wingdings,Sans-Serif"/>
              <a:buChar char="q"/>
            </a:pPr>
            <a:r>
              <a:rPr lang="en-US" dirty="0">
                <a:cs typeface="Calibri"/>
              </a:rPr>
              <a:t>Unsure</a:t>
            </a:r>
            <a:endParaRPr lang="en-US" dirty="0"/>
          </a:p>
        </p:txBody>
      </p:sp>
      <p:pic>
        <p:nvPicPr>
          <p:cNvPr id="2" name="Picture 1" descr="A black tablet with a black screen&#10;&#10;Description automatically generated">
            <a:extLst>
              <a:ext uri="{FF2B5EF4-FFF2-40B4-BE49-F238E27FC236}">
                <a16:creationId xmlns:a16="http://schemas.microsoft.com/office/drawing/2014/main" id="{9397688D-4224-A697-7763-C071EBADED55}"/>
              </a:ext>
            </a:extLst>
          </p:cNvPr>
          <p:cNvPicPr>
            <a:picLocks noChangeAspect="1"/>
          </p:cNvPicPr>
          <p:nvPr/>
        </p:nvPicPr>
        <p:blipFill rotWithShape="1">
          <a:blip r:embed="rId7">
            <a:extLst>
              <a:ext uri="{28A0092B-C50C-407E-A947-70E740481C1C}">
                <a14:useLocalDpi xmlns:a14="http://schemas.microsoft.com/office/drawing/2010/main" val="0"/>
              </a:ext>
            </a:extLst>
          </a:blip>
          <a:srcRect l="34126" t="8081" r="33563" b="10817"/>
          <a:stretch/>
        </p:blipFill>
        <p:spPr>
          <a:xfrm>
            <a:off x="7550093" y="543649"/>
            <a:ext cx="4295162" cy="5853550"/>
          </a:xfrm>
          <a:prstGeom prst="rect">
            <a:avLst/>
          </a:prstGeom>
        </p:spPr>
      </p:pic>
      <p:pic>
        <p:nvPicPr>
          <p:cNvPr id="7" name="Screen Recording 6">
            <a:hlinkClick r:id="" action="ppaction://media"/>
            <a:extLst>
              <a:ext uri="{FF2B5EF4-FFF2-40B4-BE49-F238E27FC236}">
                <a16:creationId xmlns:a16="http://schemas.microsoft.com/office/drawing/2014/main" id="{0494ACCE-2DAC-C10F-947B-A9EEC2534553}"/>
              </a:ext>
            </a:extLst>
          </p:cNvPr>
          <p:cNvPicPr>
            <a:picLocks noChangeAspect="1"/>
          </p:cNvPicPr>
          <p:nvPr>
            <a:videoFile r:link="rId3"/>
            <p:extLst>
              <p:ext uri="{DAA4B4D4-6D71-4841-9C94-3DE7FCFB9230}">
                <p14:media xmlns:p14="http://schemas.microsoft.com/office/powerpoint/2010/main" r:embed="rId2"/>
              </p:ext>
            </p:extLst>
          </p:nvPr>
        </p:nvPicPr>
        <p:blipFill>
          <a:blip r:embed="rId8"/>
          <a:stretch>
            <a:fillRect/>
          </a:stretch>
        </p:blipFill>
        <p:spPr>
          <a:xfrm>
            <a:off x="7692316" y="880423"/>
            <a:ext cx="3934991" cy="5260318"/>
          </a:xfrm>
          <a:prstGeom prst="roundRect">
            <a:avLst>
              <a:gd name="adj" fmla="val 4327"/>
            </a:avLst>
          </a:prstGeom>
        </p:spPr>
      </p:pic>
    </p:spTree>
    <p:custDataLst>
      <p:tags r:id="rId1"/>
    </p:custDataLst>
    <p:extLst>
      <p:ext uri="{BB962C8B-B14F-4D97-AF65-F5344CB8AC3E}">
        <p14:creationId xmlns:p14="http://schemas.microsoft.com/office/powerpoint/2010/main" val="170079922"/>
      </p:ext>
    </p:extLst>
  </p:cSld>
  <p:clrMapOvr>
    <a:masterClrMapping/>
  </p:clrMapOvr>
  <p:transition spd="med" advTm="22446"/>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44E66D58-21C3-49F8-B2D1-750C2E53F553}"/>
              </a:ext>
            </a:extLst>
          </p:cNvPr>
          <p:cNvPicPr>
            <a:picLocks noChangeAspect="1"/>
          </p:cNvPicPr>
          <p:nvPr/>
        </p:nvPicPr>
        <p:blipFill>
          <a:blip r:embed="rId6"/>
          <a:stretch>
            <a:fillRect/>
          </a:stretch>
        </p:blipFill>
        <p:spPr>
          <a:xfrm>
            <a:off x="106264" y="5104627"/>
            <a:ext cx="12085737" cy="1752845"/>
          </a:xfrm>
          <a:prstGeom prst="rect">
            <a:avLst/>
          </a:prstGeom>
        </p:spPr>
      </p:pic>
      <p:sp>
        <p:nvSpPr>
          <p:cNvPr id="11" name="Rectangle 10">
            <a:extLst>
              <a:ext uri="{FF2B5EF4-FFF2-40B4-BE49-F238E27FC236}">
                <a16:creationId xmlns:a16="http://schemas.microsoft.com/office/drawing/2014/main" id="{5033B152-0861-4ACF-913A-8E2320903737}"/>
              </a:ext>
            </a:extLst>
          </p:cNvPr>
          <p:cNvSpPr/>
          <p:nvPr/>
        </p:nvSpPr>
        <p:spPr>
          <a:xfrm>
            <a:off x="0" y="-43805"/>
            <a:ext cx="12192000" cy="1426667"/>
          </a:xfrm>
          <a:prstGeom prst="rect">
            <a:avLst/>
          </a:prstGeom>
          <a:solidFill>
            <a:srgbClr val="631A35"/>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ctr">
            <a:noAutofit/>
          </a:bodyPr>
          <a:lstStyle/>
          <a:p>
            <a:pPr algn="ctr" defTabSz="548391" hangingPunct="0"/>
            <a:endParaRPr lang="en-US" sz="2667">
              <a:solidFill>
                <a:schemeClr val="bg1"/>
              </a:solidFill>
              <a:latin typeface="Museo Slab 500" panose="02000000000000000000" pitchFamily="50" charset="0"/>
            </a:endParaRPr>
          </a:p>
        </p:txBody>
      </p:sp>
      <p:pic>
        <p:nvPicPr>
          <p:cNvPr id="4" name="Picture 3" descr="A black tablet with a black screen&#10;&#10;Description automatically generated">
            <a:extLst>
              <a:ext uri="{FF2B5EF4-FFF2-40B4-BE49-F238E27FC236}">
                <a16:creationId xmlns:a16="http://schemas.microsoft.com/office/drawing/2014/main" id="{AF79B13C-D910-269C-C560-D9251AA0A57C}"/>
              </a:ext>
            </a:extLst>
          </p:cNvPr>
          <p:cNvPicPr>
            <a:picLocks noChangeAspect="1"/>
          </p:cNvPicPr>
          <p:nvPr/>
        </p:nvPicPr>
        <p:blipFill rotWithShape="1">
          <a:blip r:embed="rId7">
            <a:extLst>
              <a:ext uri="{28A0092B-C50C-407E-A947-70E740481C1C}">
                <a14:useLocalDpi xmlns:a14="http://schemas.microsoft.com/office/drawing/2010/main" val="0"/>
              </a:ext>
            </a:extLst>
          </a:blip>
          <a:srcRect l="34126" t="8081" r="33563" b="10817"/>
          <a:stretch/>
        </p:blipFill>
        <p:spPr>
          <a:xfrm>
            <a:off x="7550093" y="543649"/>
            <a:ext cx="4295162" cy="5853550"/>
          </a:xfrm>
          <a:prstGeom prst="rect">
            <a:avLst/>
          </a:prstGeom>
        </p:spPr>
      </p:pic>
      <p:sp>
        <p:nvSpPr>
          <p:cNvPr id="9" name="TextBox 8">
            <a:extLst>
              <a:ext uri="{FF2B5EF4-FFF2-40B4-BE49-F238E27FC236}">
                <a16:creationId xmlns:a16="http://schemas.microsoft.com/office/drawing/2014/main" id="{0FBFC7DA-C6A4-42FB-B4F5-3EA307B66AF3}"/>
              </a:ext>
            </a:extLst>
          </p:cNvPr>
          <p:cNvSpPr txBox="1"/>
          <p:nvPr/>
        </p:nvSpPr>
        <p:spPr>
          <a:xfrm>
            <a:off x="1" y="361382"/>
            <a:ext cx="4001712" cy="60920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7624" tIns="47624" rIns="47624" bIns="47624" numCol="1" spcCol="38100" rtlCol="0" anchor="t">
            <a:spAutoFit/>
          </a:bodyPr>
          <a:lstStyle/>
          <a:p>
            <a:pPr algn="ctr" defTabSz="548391" hangingPunct="0">
              <a:spcAft>
                <a:spcPts val="800"/>
              </a:spcAft>
            </a:pPr>
            <a:r>
              <a:rPr lang="en-US" sz="2667">
                <a:solidFill>
                  <a:schemeClr val="bg1"/>
                </a:solidFill>
                <a:latin typeface="Museo Slab 500" panose="02000000000000000000" pitchFamily="50" charset="0"/>
                <a:cs typeface="ヒラギノ角ゴ ProN W3"/>
                <a:sym typeface="ヒラギノ角ゴ ProN W3"/>
              </a:rPr>
              <a:t>Question 3</a:t>
            </a:r>
          </a:p>
        </p:txBody>
      </p:sp>
      <p:pic>
        <p:nvPicPr>
          <p:cNvPr id="2" name="Screen Recording 1">
            <a:hlinkClick r:id="" action="ppaction://media"/>
            <a:extLst>
              <a:ext uri="{FF2B5EF4-FFF2-40B4-BE49-F238E27FC236}">
                <a16:creationId xmlns:a16="http://schemas.microsoft.com/office/drawing/2014/main" id="{947BD72C-9172-4BBF-9D78-446FC83C565E}"/>
              </a:ext>
            </a:extLst>
          </p:cNvPr>
          <p:cNvPicPr>
            <a:picLocks noChangeAspect="1"/>
          </p:cNvPicPr>
          <p:nvPr>
            <a:videoFile r:link="rId2"/>
            <p:extLst>
              <p:ext uri="{DAA4B4D4-6D71-4841-9C94-3DE7FCFB9230}">
                <p14:media xmlns:p14="http://schemas.microsoft.com/office/powerpoint/2010/main" r:embed="rId3">
                  <p14:trim st="2215" end="4519.6099"/>
                </p14:media>
              </p:ext>
            </p:extLst>
          </p:nvPr>
        </p:nvPicPr>
        <p:blipFill>
          <a:blip r:embed="rId8"/>
          <a:stretch>
            <a:fillRect/>
          </a:stretch>
        </p:blipFill>
        <p:spPr>
          <a:xfrm>
            <a:off x="7695072" y="845483"/>
            <a:ext cx="3918333" cy="5278480"/>
          </a:xfrm>
          <a:prstGeom prst="roundRect">
            <a:avLst>
              <a:gd name="adj" fmla="val 1761"/>
            </a:avLst>
          </a:prstGeom>
        </p:spPr>
      </p:pic>
      <p:sp>
        <p:nvSpPr>
          <p:cNvPr id="5" name="TextBox 4">
            <a:extLst>
              <a:ext uri="{FF2B5EF4-FFF2-40B4-BE49-F238E27FC236}">
                <a16:creationId xmlns:a16="http://schemas.microsoft.com/office/drawing/2014/main" id="{8E2951EF-8EBA-F553-E862-7AEECAF484F7}"/>
              </a:ext>
            </a:extLst>
          </p:cNvPr>
          <p:cNvSpPr txBox="1"/>
          <p:nvPr/>
        </p:nvSpPr>
        <p:spPr>
          <a:xfrm>
            <a:off x="748393" y="2013856"/>
            <a:ext cx="6049735" cy="268663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17999"/>
              </a:lnSpc>
            </a:pPr>
            <a:r>
              <a:rPr lang="en-US" dirty="0">
                <a:cs typeface="Calibri"/>
              </a:rPr>
              <a:t>What are the three ways you can customize your </a:t>
            </a:r>
            <a:r>
              <a:rPr lang="en-US" dirty="0" err="1">
                <a:cs typeface="Calibri"/>
              </a:rPr>
              <a:t>ebook’s</a:t>
            </a:r>
            <a:r>
              <a:rPr lang="en-US" dirty="0">
                <a:cs typeface="Calibri"/>
              </a:rPr>
              <a:t> appearance? Select all that apply.</a:t>
            </a:r>
          </a:p>
          <a:p>
            <a:pPr>
              <a:lnSpc>
                <a:spcPct val="117999"/>
              </a:lnSpc>
            </a:pPr>
            <a:endParaRPr lang="en-US" dirty="0">
              <a:cs typeface="Calibri"/>
            </a:endParaRPr>
          </a:p>
          <a:p>
            <a:pPr marL="171450" indent="-171450">
              <a:lnSpc>
                <a:spcPct val="117999"/>
              </a:lnSpc>
              <a:buFont typeface="Wingdings,Sans-Serif"/>
              <a:buChar char="q"/>
            </a:pPr>
            <a:r>
              <a:rPr lang="en-US" dirty="0">
                <a:cs typeface="Calibri"/>
              </a:rPr>
              <a:t>Text Scale (the size of the font)</a:t>
            </a:r>
          </a:p>
          <a:p>
            <a:pPr marL="171450" indent="-171450">
              <a:lnSpc>
                <a:spcPct val="117999"/>
              </a:lnSpc>
              <a:buFont typeface="Wingdings,Sans-Serif"/>
              <a:buChar char="q"/>
            </a:pPr>
            <a:r>
              <a:rPr lang="en-US" dirty="0">
                <a:cs typeface="Calibri"/>
              </a:rPr>
              <a:t>Lighting (background color of the title)</a:t>
            </a:r>
          </a:p>
          <a:p>
            <a:pPr marL="171450" indent="-171450">
              <a:lnSpc>
                <a:spcPct val="117999"/>
              </a:lnSpc>
              <a:buFont typeface="Wingdings,Sans-Serif"/>
              <a:buChar char="q"/>
            </a:pPr>
            <a:r>
              <a:rPr lang="en-US" dirty="0">
                <a:cs typeface="Calibri"/>
              </a:rPr>
              <a:t>Book Design (the font of the book)</a:t>
            </a:r>
          </a:p>
          <a:p>
            <a:pPr marL="171450" indent="-171450">
              <a:lnSpc>
                <a:spcPct val="117999"/>
              </a:lnSpc>
              <a:buFont typeface="Wingdings,Sans-Serif"/>
              <a:buChar char="q"/>
            </a:pPr>
            <a:r>
              <a:rPr lang="en-US" dirty="0">
                <a:cs typeface="Calibri"/>
              </a:rPr>
              <a:t>Language (the language the book is written in)</a:t>
            </a:r>
          </a:p>
          <a:p>
            <a:pPr marL="171450" indent="-171450" algn="l">
              <a:lnSpc>
                <a:spcPct val="117999"/>
              </a:lnSpc>
              <a:buFont typeface="Wingdings,Sans-Serif"/>
              <a:buChar char="q"/>
            </a:pPr>
            <a:r>
              <a:rPr lang="en-US" dirty="0">
                <a:cs typeface="Calibri"/>
              </a:rPr>
              <a:t>Unsure</a:t>
            </a:r>
            <a:endParaRPr lang="en-US" dirty="0"/>
          </a:p>
        </p:txBody>
      </p:sp>
    </p:spTree>
    <p:custDataLst>
      <p:tags r:id="rId1"/>
    </p:custDataLst>
    <p:extLst>
      <p:ext uri="{BB962C8B-B14F-4D97-AF65-F5344CB8AC3E}">
        <p14:creationId xmlns:p14="http://schemas.microsoft.com/office/powerpoint/2010/main" val="1443407260"/>
      </p:ext>
    </p:extLst>
  </p:cSld>
  <p:clrMapOvr>
    <a:masterClrMapping/>
  </p:clrMapOvr>
  <p:transition spd="med"/>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5c83d5db-a57d-4f57-8cba-e5e102dee048" xsi:nil="true"/>
    <lcf76f155ced4ddcb4097134ff3c332f xmlns="57a0d927-8d24-49fb-9ffb-58db4a8149b6">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3FB7D01FC68214C831E964A22F4D1B2" ma:contentTypeVersion="15" ma:contentTypeDescription="Create a new document." ma:contentTypeScope="" ma:versionID="067c3bce53fc92ebc4928f47ebd908db">
  <xsd:schema xmlns:xsd="http://www.w3.org/2001/XMLSchema" xmlns:xs="http://www.w3.org/2001/XMLSchema" xmlns:p="http://schemas.microsoft.com/office/2006/metadata/properties" xmlns:ns2="57a0d927-8d24-49fb-9ffb-58db4a8149b6" xmlns:ns3="5c83d5db-a57d-4f57-8cba-e5e102dee048" targetNamespace="http://schemas.microsoft.com/office/2006/metadata/properties" ma:root="true" ma:fieldsID="bba2887e8b4e9edfefb941a3e4390b64" ns2:_="" ns3:_="">
    <xsd:import namespace="57a0d927-8d24-49fb-9ffb-58db4a8149b6"/>
    <xsd:import namespace="5c83d5db-a57d-4f57-8cba-e5e102dee04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LengthInSeconds" minOccurs="0"/>
                <xsd:element ref="ns2:MediaServiceDateTaken"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7a0d927-8d24-49fb-9ffb-58db4a8149b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5bd51759-e030-4beb-8614-4da7fd367e1c"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ServiceLocation" ma:index="20" nillable="true" ma:displayName="Location" ma:indexed="true" ma:internalName="MediaServiceLocation" ma:readOnly="true">
      <xsd:simpleType>
        <xsd:restriction base="dms:Text"/>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c83d5db-a57d-4f57-8cba-e5e102dee04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4" nillable="true" ma:displayName="Taxonomy Catch All Column" ma:hidden="true" ma:list="{20733ebe-4e88-4c34-ab78-270f87391d61}" ma:internalName="TaxCatchAll" ma:showField="CatchAllData" ma:web="5c83d5db-a57d-4f57-8cba-e5e102dee04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D364D67-2411-4E2B-9CD6-DDA6D9B45625}">
  <ds:schemaRefs>
    <ds:schemaRef ds:uri="http://schemas.microsoft.com/sharepoint/v3/contenttype/forms"/>
  </ds:schemaRefs>
</ds:datastoreItem>
</file>

<file path=customXml/itemProps2.xml><?xml version="1.0" encoding="utf-8"?>
<ds:datastoreItem xmlns:ds="http://schemas.openxmlformats.org/officeDocument/2006/customXml" ds:itemID="{884C62E1-0668-4DEA-8E23-7F6EBA273CA0}">
  <ds:schemaRefs>
    <ds:schemaRef ds:uri="http://schemas.openxmlformats.org/package/2006/metadata/core-properties"/>
    <ds:schemaRef ds:uri="57a0d927-8d24-49fb-9ffb-58db4a8149b6"/>
    <ds:schemaRef ds:uri="http://schemas.microsoft.com/office/2006/documentManagement/types"/>
    <ds:schemaRef ds:uri="http://purl.org/dc/terms/"/>
    <ds:schemaRef ds:uri="http://purl.org/dc/dcmitype/"/>
    <ds:schemaRef ds:uri="http://schemas.microsoft.com/office/infopath/2007/PartnerControls"/>
    <ds:schemaRef ds:uri="http://purl.org/dc/elements/1.1/"/>
    <ds:schemaRef ds:uri="5c83d5db-a57d-4f57-8cba-e5e102dee048"/>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BB5ED71D-16E7-4A78-94F4-9A9AA0D8000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7a0d927-8d24-49fb-9ffb-58db4a8149b6"/>
    <ds:schemaRef ds:uri="5c83d5db-a57d-4f57-8cba-e5e102dee04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a743120f-3a18-4df8-ba62-3146996eda83}" enabled="0" method="" siteId="{a743120f-3a18-4df8-ba62-3146996eda83}" removed="1"/>
</clbl:labelList>
</file>

<file path=docProps/app.xml><?xml version="1.0" encoding="utf-8"?>
<Properties xmlns="http://schemas.openxmlformats.org/officeDocument/2006/extended-properties" xmlns:vt="http://schemas.openxmlformats.org/officeDocument/2006/docPropsVTypes">
  <TotalTime>101</TotalTime>
  <Words>1870</Words>
  <Application>Microsoft Office PowerPoint</Application>
  <PresentationFormat>Widescreen</PresentationFormat>
  <Paragraphs>239</Paragraphs>
  <Slides>14</Slides>
  <Notes>14</Notes>
  <HiddenSlides>0</HiddenSlides>
  <MMClips>7</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14</vt:i4>
      </vt:variant>
    </vt:vector>
  </HeadingPairs>
  <TitlesOfParts>
    <vt:vector size="24" baseType="lpstr">
      <vt:lpstr>Arial</vt:lpstr>
      <vt:lpstr>Calibri</vt:lpstr>
      <vt:lpstr>Calibri Light</vt:lpstr>
      <vt:lpstr>Museo Slab 500</vt:lpstr>
      <vt:lpstr>Museo Slab 500</vt:lpstr>
      <vt:lpstr>Times New Roman</vt:lpstr>
      <vt:lpstr>Wingdings</vt:lpstr>
      <vt:lpstr>Wingdings,Sans-Serif</vt:lpstr>
      <vt:lpstr>ヒラギノ角ゴ ProN W3</vt:lpstr>
      <vt:lpstr>Office Theme</vt:lpstr>
      <vt:lpstr>Getting Started With Libby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Getting Started With Libby</dc:title>
  <dc:creator>Marissa Gillett</dc:creator>
  <cp:lastModifiedBy>Katie Blachman</cp:lastModifiedBy>
  <cp:revision>11</cp:revision>
  <dcterms:created xsi:type="dcterms:W3CDTF">2021-09-29T15:37:42Z</dcterms:created>
  <dcterms:modified xsi:type="dcterms:W3CDTF">2024-09-06T14:45:17Z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0x010100D3FB7D01FC68214C831E964A22F4D1B2</vt:lpwstr>
  </property>
  <property fmtid="{D5CDD505-2E9C-101B-9397-08002B2CF9AE}" pid="3" name="MediaServiceImageTags">
    <vt:lpwstr/>
  </property>
</Properties>
</file>